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4" r:id="rId6"/>
    <p:sldId id="311" r:id="rId7"/>
    <p:sldId id="312" r:id="rId8"/>
    <p:sldId id="313" r:id="rId9"/>
    <p:sldId id="317" r:id="rId10"/>
    <p:sldId id="315" r:id="rId11"/>
    <p:sldId id="316" r:id="rId12"/>
    <p:sldId id="318" r:id="rId13"/>
    <p:sldId id="319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BCC4"/>
    <a:srgbClr val="BEE5EA"/>
    <a:srgbClr val="EFF5F5"/>
    <a:srgbClr val="3C3E3E"/>
    <a:srgbClr val="27BCC4"/>
    <a:srgbClr val="3B3D3C"/>
    <a:srgbClr val="1E303F"/>
    <a:srgbClr val="F1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E7EAC9-566D-4185-9015-119C0C6D5873}" v="13" dt="2022-07-26T12:48:00.627"/>
    <p1510:client id="{EBABE5D9-8153-591B-43B5-77A7CFA86AA2}" v="67" dt="2023-10-06T17:02:29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76" autoAdjust="0"/>
    <p:restoredTop sz="79553" autoAdjust="0"/>
  </p:normalViewPr>
  <p:slideViewPr>
    <p:cSldViewPr snapToGrid="0" snapToObjects="1" showGuides="1">
      <p:cViewPr varScale="1">
        <p:scale>
          <a:sx n="82" d="100"/>
          <a:sy n="82" d="100"/>
        </p:scale>
        <p:origin x="147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61" d="100"/>
          <a:sy n="161" d="100"/>
        </p:scale>
        <p:origin x="55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/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solidFill>
          <a:srgbClr val="27BCC4"/>
        </a:solidFill>
      </dgm:spPr>
      <dgm:t>
        <a:bodyPr/>
        <a:lstStyle/>
        <a:p>
          <a:r>
            <a:rPr lang="en-CA" dirty="0"/>
            <a:t>CS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9C7D9662-2394-4971-8B56-D3ADC9DD99A6}">
      <dgm:prSet phldrT="[Text]"/>
      <dgm:spPr>
        <a:solidFill>
          <a:srgbClr val="27BCC4"/>
        </a:solidFill>
      </dgm:spPr>
      <dgm:t>
        <a:bodyPr/>
        <a:lstStyle/>
        <a:p>
          <a:r>
            <a:rPr lang="en-CA" dirty="0"/>
            <a:t>DS</a:t>
          </a:r>
        </a:p>
      </dgm:t>
    </dgm:pt>
    <dgm:pt modelId="{706D19D0-5521-4161-86D4-CD35ED0AF71D}" type="parTrans" cxnId="{78881FD7-4E73-4019-957A-492B3CEA159C}">
      <dgm:prSet/>
      <dgm:spPr/>
      <dgm:t>
        <a:bodyPr/>
        <a:lstStyle/>
        <a:p>
          <a:endParaRPr lang="en-CA"/>
        </a:p>
      </dgm:t>
    </dgm:pt>
    <dgm:pt modelId="{D6F72001-5DBD-428B-AACF-2CDDCC0A0524}" type="sibTrans" cxnId="{78881FD7-4E73-4019-957A-492B3CEA159C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2488" custScaleY="29166" custLinFactX="145418" custLinFactNeighborX="2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2488" custScaleY="29166" custLinFactX="-7438" custLinFactNeighborX="-100000" custLinFactNeighborY="-1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ScaleX="41266" custScaleY="30521" custLinFactX="-15331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25798" custLinFactNeighborX="-100000" custLinFactNeighborY="2360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4306A00F-B614-4C0A-910D-44ECCAF64C24}" type="pres">
      <dgm:prSet presAssocID="{4E78E295-43E5-428B-BF2D-05F096560309}" presName="textNode" presStyleLbl="node1" presStyleIdx="4" presStyleCnt="7" custScaleX="41266" custScaleY="30521" custLinFactNeighborX="26326" custLinFactNeighborY="8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5" presStyleCnt="7" custScaleX="38818" custScaleY="29166" custLinFactNeighborX="2569" custLinFactNeighborY="207">
        <dgm:presLayoutVars>
          <dgm:bulletEnabled val="1"/>
        </dgm:presLayoutVars>
      </dgm:prSet>
      <dgm:spPr/>
    </dgm:pt>
    <dgm:pt modelId="{D97C5BEC-8AC9-42DB-92C3-EC5DA1FE85AE}" type="pres">
      <dgm:prSet presAssocID="{59061553-BD22-481D-8F49-3F53D3A25C7C}" presName="sibTrans" presStyleCnt="0"/>
      <dgm:spPr/>
    </dgm:pt>
    <dgm:pt modelId="{97B16C10-1C63-48FA-852A-BC55EAAD2360}" type="pres">
      <dgm:prSet presAssocID="{9C7D9662-2394-4971-8B56-D3ADC9DD99A6}" presName="textNode" presStyleLbl="node1" presStyleIdx="6" presStyleCnt="7" custScaleX="38818" custScaleY="29166" custLinFactX="-173070" custLinFactNeighborX="-200000" custLinFactNeighborY="-16922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9FE5AC63-D604-493D-B5E8-E50586F822D8}" type="presOf" srcId="{9C7D9662-2394-4971-8B56-D3ADC9DD99A6}" destId="{97B16C10-1C63-48FA-852A-BC55EAAD2360}" srcOrd="0" destOrd="0" presId="urn:microsoft.com/office/officeart/2005/8/layout/hProcess9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5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4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8881FD7-4E73-4019-957A-492B3CEA159C}" srcId="{B3D7634D-57C5-4051-B643-056815723B9C}" destId="{9C7D9662-2394-4971-8B56-D3ADC9DD99A6}" srcOrd="6" destOrd="0" parTransId="{706D19D0-5521-4161-86D4-CD35ED0AF71D}" sibTransId="{D6F72001-5DBD-428B-AACF-2CDDCC0A0524}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7604B605-BCF9-4DC6-A61F-DD11F7B15297}" type="presParOf" srcId="{B938C4F9-36E5-44C3-8305-3322129C50A6}" destId="{4306A00F-B614-4C0A-910D-44ECCAF64C24}" srcOrd="8" destOrd="0" presId="urn:microsoft.com/office/officeart/2005/8/layout/hProcess9"/>
    <dgm:cxn modelId="{173A49BA-FFEC-4840-940A-ECFACB7B4A7E}" type="presParOf" srcId="{B938C4F9-36E5-44C3-8305-3322129C50A6}" destId="{BD7A76A4-2426-498F-A85D-09B02C4F30AE}" srcOrd="9" destOrd="0" presId="urn:microsoft.com/office/officeart/2005/8/layout/hProcess9"/>
    <dgm:cxn modelId="{FF268702-00A7-4358-90A7-91BE65226FE6}" type="presParOf" srcId="{B938C4F9-36E5-44C3-8305-3322129C50A6}" destId="{EAAA206C-25DD-4A88-9235-C7F9B6446620}" srcOrd="10" destOrd="0" presId="urn:microsoft.com/office/officeart/2005/8/layout/hProcess9"/>
    <dgm:cxn modelId="{2186BAB5-B769-4F74-94D5-3C0E8006D393}" type="presParOf" srcId="{B938C4F9-36E5-44C3-8305-3322129C50A6}" destId="{D97C5BEC-8AC9-42DB-92C3-EC5DA1FE85AE}" srcOrd="11" destOrd="0" presId="urn:microsoft.com/office/officeart/2005/8/layout/hProcess9"/>
    <dgm:cxn modelId="{0679D518-CCE6-42FF-BC83-FC54424E684F}" type="presParOf" srcId="{B938C4F9-36E5-44C3-8305-3322129C50A6}" destId="{97B16C10-1C63-48FA-852A-BC55EAAD236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CS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9C7D9662-2394-4971-8B56-D3ADC9DD99A6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DS</a:t>
          </a:r>
        </a:p>
      </dgm:t>
    </dgm:pt>
    <dgm:pt modelId="{706D19D0-5521-4161-86D4-CD35ED0AF71D}" type="parTrans" cxnId="{78881FD7-4E73-4019-957A-492B3CEA159C}">
      <dgm:prSet/>
      <dgm:spPr/>
      <dgm:t>
        <a:bodyPr/>
        <a:lstStyle/>
        <a:p>
          <a:endParaRPr lang="en-CA"/>
        </a:p>
      </dgm:t>
    </dgm:pt>
    <dgm:pt modelId="{D6F72001-5DBD-428B-AACF-2CDDCC0A0524}" type="sibTrans" cxnId="{78881FD7-4E73-4019-957A-492B3CEA159C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2488" custScaleY="29166" custLinFactX="155318" custLinFactNeighborX="2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59315" custScaleY="86211" custLinFactX="-30473" custLinFactNeighborX="-100000" custLinFactNeighborY="1765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ScaleX="41266" custScaleY="30521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5698" custLinFactNeighborX="-100000" custLinFactNeighborY="2360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4306A00F-B614-4C0A-910D-44ECCAF64C24}" type="pres">
      <dgm:prSet presAssocID="{4E78E295-43E5-428B-BF2D-05F096560309}" presName="textNode" presStyleLbl="node1" presStyleIdx="4" presStyleCnt="7" custScaleX="41266" custScaleY="30521" custLinFactNeighborX="26326" custLinFactNeighborY="8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5" presStyleCnt="7" custScaleX="38818" custScaleY="29166" custLinFactNeighborX="2569" custLinFactNeighborY="207">
        <dgm:presLayoutVars>
          <dgm:bulletEnabled val="1"/>
        </dgm:presLayoutVars>
      </dgm:prSet>
      <dgm:spPr/>
    </dgm:pt>
    <dgm:pt modelId="{D97C5BEC-8AC9-42DB-92C3-EC5DA1FE85AE}" type="pres">
      <dgm:prSet presAssocID="{59061553-BD22-481D-8F49-3F53D3A25C7C}" presName="sibTrans" presStyleCnt="0"/>
      <dgm:spPr/>
    </dgm:pt>
    <dgm:pt modelId="{97B16C10-1C63-48FA-852A-BC55EAAD2360}" type="pres">
      <dgm:prSet presAssocID="{9C7D9662-2394-4971-8B56-D3ADC9DD99A6}" presName="textNode" presStyleLbl="node1" presStyleIdx="6" presStyleCnt="7" custScaleX="38818" custScaleY="29166" custLinFactX="-181870" custLinFactNeighborX="-200000" custLinFactNeighborY="-16922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9FE5AC63-D604-493D-B5E8-E50586F822D8}" type="presOf" srcId="{9C7D9662-2394-4971-8B56-D3ADC9DD99A6}" destId="{97B16C10-1C63-48FA-852A-BC55EAAD2360}" srcOrd="0" destOrd="0" presId="urn:microsoft.com/office/officeart/2005/8/layout/hProcess9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5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4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8881FD7-4E73-4019-957A-492B3CEA159C}" srcId="{B3D7634D-57C5-4051-B643-056815723B9C}" destId="{9C7D9662-2394-4971-8B56-D3ADC9DD99A6}" srcOrd="6" destOrd="0" parTransId="{706D19D0-5521-4161-86D4-CD35ED0AF71D}" sibTransId="{D6F72001-5DBD-428B-AACF-2CDDCC0A0524}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7604B605-BCF9-4DC6-A61F-DD11F7B15297}" type="presParOf" srcId="{B938C4F9-36E5-44C3-8305-3322129C50A6}" destId="{4306A00F-B614-4C0A-910D-44ECCAF64C24}" srcOrd="8" destOrd="0" presId="urn:microsoft.com/office/officeart/2005/8/layout/hProcess9"/>
    <dgm:cxn modelId="{173A49BA-FFEC-4840-940A-ECFACB7B4A7E}" type="presParOf" srcId="{B938C4F9-36E5-44C3-8305-3322129C50A6}" destId="{BD7A76A4-2426-498F-A85D-09B02C4F30AE}" srcOrd="9" destOrd="0" presId="urn:microsoft.com/office/officeart/2005/8/layout/hProcess9"/>
    <dgm:cxn modelId="{FF268702-00A7-4358-90A7-91BE65226FE6}" type="presParOf" srcId="{B938C4F9-36E5-44C3-8305-3322129C50A6}" destId="{EAAA206C-25DD-4A88-9235-C7F9B6446620}" srcOrd="10" destOrd="0" presId="urn:microsoft.com/office/officeart/2005/8/layout/hProcess9"/>
    <dgm:cxn modelId="{2186BAB5-B769-4F74-94D5-3C0E8006D393}" type="presParOf" srcId="{B938C4F9-36E5-44C3-8305-3322129C50A6}" destId="{D97C5BEC-8AC9-42DB-92C3-EC5DA1FE85AE}" srcOrd="11" destOrd="0" presId="urn:microsoft.com/office/officeart/2005/8/layout/hProcess9"/>
    <dgm:cxn modelId="{0679D518-CCE6-42FF-BC83-FC54424E684F}" type="presParOf" srcId="{B938C4F9-36E5-44C3-8305-3322129C50A6}" destId="{97B16C10-1C63-48FA-852A-BC55EAAD236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/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CS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9C7D9662-2394-4971-8B56-D3ADC9DD99A6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DS</a:t>
          </a:r>
        </a:p>
      </dgm:t>
    </dgm:pt>
    <dgm:pt modelId="{706D19D0-5521-4161-86D4-CD35ED0AF71D}" type="parTrans" cxnId="{78881FD7-4E73-4019-957A-492B3CEA159C}">
      <dgm:prSet/>
      <dgm:spPr/>
      <dgm:t>
        <a:bodyPr/>
        <a:lstStyle/>
        <a:p>
          <a:endParaRPr lang="en-CA"/>
        </a:p>
      </dgm:t>
    </dgm:pt>
    <dgm:pt modelId="{D6F72001-5DBD-428B-AACF-2CDDCC0A0524}" type="sibTrans" cxnId="{78881FD7-4E73-4019-957A-492B3CEA159C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2488" custScaleY="29166" custLinFactX="146156" custLinFactNeighborX="2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1416" custScaleY="33663" custLinFactX="-30473" custLinFactNeighborX="-100000" custLinFactNeighborY="199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ScaleX="47889" custScaleY="88951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5698" custLinFactNeighborX="-100000" custLinFactNeighborY="2360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4306A00F-B614-4C0A-910D-44ECCAF64C24}" type="pres">
      <dgm:prSet presAssocID="{4E78E295-43E5-428B-BF2D-05F096560309}" presName="textNode" presStyleLbl="node1" presStyleIdx="4" presStyleCnt="7" custScaleX="41266" custScaleY="30521" custLinFactNeighborX="26326" custLinFactNeighborY="8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5" presStyleCnt="7" custScaleX="38818" custScaleY="29166" custLinFactNeighborX="2569" custLinFactNeighborY="207">
        <dgm:presLayoutVars>
          <dgm:bulletEnabled val="1"/>
        </dgm:presLayoutVars>
      </dgm:prSet>
      <dgm:spPr/>
    </dgm:pt>
    <dgm:pt modelId="{D97C5BEC-8AC9-42DB-92C3-EC5DA1FE85AE}" type="pres">
      <dgm:prSet presAssocID="{59061553-BD22-481D-8F49-3F53D3A25C7C}" presName="sibTrans" presStyleCnt="0"/>
      <dgm:spPr/>
    </dgm:pt>
    <dgm:pt modelId="{97B16C10-1C63-48FA-852A-BC55EAAD2360}" type="pres">
      <dgm:prSet presAssocID="{9C7D9662-2394-4971-8B56-D3ADC9DD99A6}" presName="textNode" presStyleLbl="node1" presStyleIdx="6" presStyleCnt="7" custScaleX="38818" custScaleY="29166" custLinFactX="-181870" custLinFactNeighborX="-200000" custLinFactNeighborY="-16922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9FE5AC63-D604-493D-B5E8-E50586F822D8}" type="presOf" srcId="{9C7D9662-2394-4971-8B56-D3ADC9DD99A6}" destId="{97B16C10-1C63-48FA-852A-BC55EAAD2360}" srcOrd="0" destOrd="0" presId="urn:microsoft.com/office/officeart/2005/8/layout/hProcess9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5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4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8881FD7-4E73-4019-957A-492B3CEA159C}" srcId="{B3D7634D-57C5-4051-B643-056815723B9C}" destId="{9C7D9662-2394-4971-8B56-D3ADC9DD99A6}" srcOrd="6" destOrd="0" parTransId="{706D19D0-5521-4161-86D4-CD35ED0AF71D}" sibTransId="{D6F72001-5DBD-428B-AACF-2CDDCC0A0524}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7604B605-BCF9-4DC6-A61F-DD11F7B15297}" type="presParOf" srcId="{B938C4F9-36E5-44C3-8305-3322129C50A6}" destId="{4306A00F-B614-4C0A-910D-44ECCAF64C24}" srcOrd="8" destOrd="0" presId="urn:microsoft.com/office/officeart/2005/8/layout/hProcess9"/>
    <dgm:cxn modelId="{173A49BA-FFEC-4840-940A-ECFACB7B4A7E}" type="presParOf" srcId="{B938C4F9-36E5-44C3-8305-3322129C50A6}" destId="{BD7A76A4-2426-498F-A85D-09B02C4F30AE}" srcOrd="9" destOrd="0" presId="urn:microsoft.com/office/officeart/2005/8/layout/hProcess9"/>
    <dgm:cxn modelId="{FF268702-00A7-4358-90A7-91BE65226FE6}" type="presParOf" srcId="{B938C4F9-36E5-44C3-8305-3322129C50A6}" destId="{EAAA206C-25DD-4A88-9235-C7F9B6446620}" srcOrd="10" destOrd="0" presId="urn:microsoft.com/office/officeart/2005/8/layout/hProcess9"/>
    <dgm:cxn modelId="{2186BAB5-B769-4F74-94D5-3C0E8006D393}" type="presParOf" srcId="{B938C4F9-36E5-44C3-8305-3322129C50A6}" destId="{D97C5BEC-8AC9-42DB-92C3-EC5DA1FE85AE}" srcOrd="11" destOrd="0" presId="urn:microsoft.com/office/officeart/2005/8/layout/hProcess9"/>
    <dgm:cxn modelId="{0679D518-CCE6-42FF-BC83-FC54424E684F}" type="presParOf" srcId="{B938C4F9-36E5-44C3-8305-3322129C50A6}" destId="{97B16C10-1C63-48FA-852A-BC55EAAD236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DS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9C7D9662-2394-4971-8B56-D3ADC9DD99A6}">
      <dgm:prSet phldrT="[Text]"/>
      <dgm:spPr>
        <a:solidFill>
          <a:srgbClr val="27BCC4"/>
        </a:solidFill>
      </dgm:spPr>
      <dgm:t>
        <a:bodyPr/>
        <a:lstStyle/>
        <a:p>
          <a:r>
            <a:rPr lang="en-CA" dirty="0"/>
            <a:t>CS</a:t>
          </a:r>
        </a:p>
      </dgm:t>
    </dgm:pt>
    <dgm:pt modelId="{706D19D0-5521-4161-86D4-CD35ED0AF71D}" type="parTrans" cxnId="{78881FD7-4E73-4019-957A-492B3CEA159C}">
      <dgm:prSet/>
      <dgm:spPr/>
      <dgm:t>
        <a:bodyPr/>
        <a:lstStyle/>
        <a:p>
          <a:endParaRPr lang="en-CA"/>
        </a:p>
      </dgm:t>
    </dgm:pt>
    <dgm:pt modelId="{D6F72001-5DBD-428B-AACF-2CDDCC0A0524}" type="sibTrans" cxnId="{78881FD7-4E73-4019-957A-492B3CEA159C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2488" custScaleY="29166" custLinFactX="146156" custLinFactNeighborX="2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1416" custScaleY="33663" custLinFactX="-30473" custLinFactNeighborX="-100000" custLinFactNeighborY="199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FlipVert="1" custScaleX="40741" custScaleY="34858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3618" custLinFactNeighborX="-100000" custLinFactNeighborY="-33876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4306A00F-B614-4C0A-910D-44ECCAF64C24}" type="pres">
      <dgm:prSet presAssocID="{4E78E295-43E5-428B-BF2D-05F096560309}" presName="textNode" presStyleLbl="node1" presStyleIdx="4" presStyleCnt="7" custScaleX="41266" custScaleY="30521" custLinFactNeighborX="26326" custLinFactNeighborY="8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5" presStyleCnt="7" custScaleX="38818" custScaleY="29166" custLinFactNeighborX="2569" custLinFactNeighborY="207">
        <dgm:presLayoutVars>
          <dgm:bulletEnabled val="1"/>
        </dgm:presLayoutVars>
      </dgm:prSet>
      <dgm:spPr/>
    </dgm:pt>
    <dgm:pt modelId="{D97C5BEC-8AC9-42DB-92C3-EC5DA1FE85AE}" type="pres">
      <dgm:prSet presAssocID="{59061553-BD22-481D-8F49-3F53D3A25C7C}" presName="sibTrans" presStyleCnt="0"/>
      <dgm:spPr/>
    </dgm:pt>
    <dgm:pt modelId="{97B16C10-1C63-48FA-852A-BC55EAAD2360}" type="pres">
      <dgm:prSet presAssocID="{9C7D9662-2394-4971-8B56-D3ADC9DD99A6}" presName="textNode" presStyleLbl="node1" presStyleIdx="6" presStyleCnt="7" custScaleX="49573" custScaleY="57537" custLinFactX="-184472" custLinFactNeighborX="-200000" custLinFactNeighborY="17641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9FE5AC63-D604-493D-B5E8-E50586F822D8}" type="presOf" srcId="{9C7D9662-2394-4971-8B56-D3ADC9DD99A6}" destId="{97B16C10-1C63-48FA-852A-BC55EAAD2360}" srcOrd="0" destOrd="0" presId="urn:microsoft.com/office/officeart/2005/8/layout/hProcess9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5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4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8881FD7-4E73-4019-957A-492B3CEA159C}" srcId="{B3D7634D-57C5-4051-B643-056815723B9C}" destId="{9C7D9662-2394-4971-8B56-D3ADC9DD99A6}" srcOrd="6" destOrd="0" parTransId="{706D19D0-5521-4161-86D4-CD35ED0AF71D}" sibTransId="{D6F72001-5DBD-428B-AACF-2CDDCC0A0524}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7604B605-BCF9-4DC6-A61F-DD11F7B15297}" type="presParOf" srcId="{B938C4F9-36E5-44C3-8305-3322129C50A6}" destId="{4306A00F-B614-4C0A-910D-44ECCAF64C24}" srcOrd="8" destOrd="0" presId="urn:microsoft.com/office/officeart/2005/8/layout/hProcess9"/>
    <dgm:cxn modelId="{173A49BA-FFEC-4840-940A-ECFACB7B4A7E}" type="presParOf" srcId="{B938C4F9-36E5-44C3-8305-3322129C50A6}" destId="{BD7A76A4-2426-498F-A85D-09B02C4F30AE}" srcOrd="9" destOrd="0" presId="urn:microsoft.com/office/officeart/2005/8/layout/hProcess9"/>
    <dgm:cxn modelId="{FF268702-00A7-4358-90A7-91BE65226FE6}" type="presParOf" srcId="{B938C4F9-36E5-44C3-8305-3322129C50A6}" destId="{EAAA206C-25DD-4A88-9235-C7F9B6446620}" srcOrd="10" destOrd="0" presId="urn:microsoft.com/office/officeart/2005/8/layout/hProcess9"/>
    <dgm:cxn modelId="{2186BAB5-B769-4F74-94D5-3C0E8006D393}" type="presParOf" srcId="{B938C4F9-36E5-44C3-8305-3322129C50A6}" destId="{D97C5BEC-8AC9-42DB-92C3-EC5DA1FE85AE}" srcOrd="11" destOrd="0" presId="urn:microsoft.com/office/officeart/2005/8/layout/hProcess9"/>
    <dgm:cxn modelId="{0679D518-CCE6-42FF-BC83-FC54424E684F}" type="presParOf" srcId="{B938C4F9-36E5-44C3-8305-3322129C50A6}" destId="{97B16C10-1C63-48FA-852A-BC55EAAD236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DS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4FCC65AF-F55C-459E-9270-18F4925EA3B2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CS</a:t>
          </a:r>
        </a:p>
      </dgm:t>
    </dgm:pt>
    <dgm:pt modelId="{6125001F-F59B-4418-BB02-9273A44A956A}" type="parTrans" cxnId="{0815A5F0-61BD-4F66-9E05-6A669C0AE96E}">
      <dgm:prSet/>
      <dgm:spPr/>
      <dgm:t>
        <a:bodyPr/>
        <a:lstStyle/>
        <a:p>
          <a:endParaRPr lang="en-CA"/>
        </a:p>
      </dgm:t>
    </dgm:pt>
    <dgm:pt modelId="{D7295CB4-4A97-4D71-9504-5E5AB11814E1}" type="sibTrans" cxnId="{0815A5F0-61BD-4F66-9E05-6A669C0AE96E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5667" custScaleY="65388" custLinFactX="161140" custLinFactNeighborX="2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1416" custScaleY="33663" custLinFactX="-36551" custLinFactNeighborX="-100000" custLinFactNeighborY="-4499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FlipVert="1" custScaleX="40741" custScaleY="34858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5644" custLinFactNeighborX="-100000" custLinFactNeighborY="-2761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D2CA27FC-8839-4DF2-9BCB-1F3AC3BFD389}" type="pres">
      <dgm:prSet presAssocID="{4FCC65AF-F55C-459E-9270-18F4925EA3B2}" presName="textNode" presStyleLbl="node1" presStyleIdx="4" presStyleCnt="7" custScaleX="38818" custScaleY="29166" custLinFactX="-87482" custLinFactNeighborX="-100000" custLinFactNeighborY="21076">
        <dgm:presLayoutVars>
          <dgm:bulletEnabled val="1"/>
        </dgm:presLayoutVars>
      </dgm:prSet>
      <dgm:spPr/>
    </dgm:pt>
    <dgm:pt modelId="{DFD70516-C934-4AC5-8C90-2B94AFF71283}" type="pres">
      <dgm:prSet presAssocID="{D7295CB4-4A97-4D71-9504-5E5AB11814E1}" presName="sibTrans" presStyleCnt="0"/>
      <dgm:spPr/>
    </dgm:pt>
    <dgm:pt modelId="{4306A00F-B614-4C0A-910D-44ECCAF64C24}" type="pres">
      <dgm:prSet presAssocID="{4E78E295-43E5-428B-BF2D-05F096560309}" presName="textNode" presStyleLbl="node1" presStyleIdx="5" presStyleCnt="7" custScaleX="41266" custScaleY="30521" custLinFactX="-12149" custLinFactNeighborX="-100000" custLinFactNeighborY="13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6" presStyleCnt="7" custScaleX="38818" custScaleY="29166" custLinFactX="-8693" custLinFactNeighborX="-100000" custLinFactNeighborY="0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F09225-0661-4D6C-8B23-903282ADC4D5}" type="presOf" srcId="{4FCC65AF-F55C-459E-9270-18F4925EA3B2}" destId="{D2CA27FC-8839-4DF2-9BCB-1F3AC3BFD389}" srcOrd="0" destOrd="0" presId="urn:microsoft.com/office/officeart/2005/8/layout/hProcess9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6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5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0815A5F0-61BD-4F66-9E05-6A669C0AE96E}" srcId="{B3D7634D-57C5-4051-B643-056815723B9C}" destId="{4FCC65AF-F55C-459E-9270-18F4925EA3B2}" srcOrd="4" destOrd="0" parTransId="{6125001F-F59B-4418-BB02-9273A44A956A}" sibTransId="{D7295CB4-4A97-4D71-9504-5E5AB11814E1}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E990B742-673C-4A9A-9D99-0D0798BE6268}" type="presParOf" srcId="{B938C4F9-36E5-44C3-8305-3322129C50A6}" destId="{D2CA27FC-8839-4DF2-9BCB-1F3AC3BFD389}" srcOrd="8" destOrd="0" presId="urn:microsoft.com/office/officeart/2005/8/layout/hProcess9"/>
    <dgm:cxn modelId="{3DB94548-6C8C-493C-A68B-3D99D8BF84A5}" type="presParOf" srcId="{B938C4F9-36E5-44C3-8305-3322129C50A6}" destId="{DFD70516-C934-4AC5-8C90-2B94AFF71283}" srcOrd="9" destOrd="0" presId="urn:microsoft.com/office/officeart/2005/8/layout/hProcess9"/>
    <dgm:cxn modelId="{7604B605-BCF9-4DC6-A61F-DD11F7B15297}" type="presParOf" srcId="{B938C4F9-36E5-44C3-8305-3322129C50A6}" destId="{4306A00F-B614-4C0A-910D-44ECCAF64C24}" srcOrd="10" destOrd="0" presId="urn:microsoft.com/office/officeart/2005/8/layout/hProcess9"/>
    <dgm:cxn modelId="{173A49BA-FFEC-4840-940A-ECFACB7B4A7E}" type="presParOf" srcId="{B938C4F9-36E5-44C3-8305-3322129C50A6}" destId="{BD7A76A4-2426-498F-A85D-09B02C4F30AE}" srcOrd="11" destOrd="0" presId="urn:microsoft.com/office/officeart/2005/8/layout/hProcess9"/>
    <dgm:cxn modelId="{FF268702-00A7-4358-90A7-91BE65226FE6}" type="presParOf" srcId="{B938C4F9-36E5-44C3-8305-3322129C50A6}" destId="{EAAA206C-25DD-4A88-9235-C7F9B644662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OQ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DS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4FCC65AF-F55C-459E-9270-18F4925EA3B2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CS</a:t>
          </a:r>
        </a:p>
      </dgm:t>
    </dgm:pt>
    <dgm:pt modelId="{6125001F-F59B-4418-BB02-9273A44A956A}" type="parTrans" cxnId="{0815A5F0-61BD-4F66-9E05-6A669C0AE96E}">
      <dgm:prSet/>
      <dgm:spPr/>
      <dgm:t>
        <a:bodyPr/>
        <a:lstStyle/>
        <a:p>
          <a:endParaRPr lang="en-CA"/>
        </a:p>
      </dgm:t>
    </dgm:pt>
    <dgm:pt modelId="{D7295CB4-4A97-4D71-9504-5E5AB11814E1}" type="sibTrans" cxnId="{0815A5F0-61BD-4F66-9E05-6A669C0AE96E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5667" custScaleY="65388" custLinFactX="200000" custLinFactNeighborX="290462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1416" custScaleY="33663" custLinFactX="-36551" custLinFactNeighborX="-100000" custLinFactNeighborY="-4499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FlipVert="1" custScaleX="40741" custScaleY="34858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5644" custLinFactNeighborX="-100000" custLinFactNeighborY="-2761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D2CA27FC-8839-4DF2-9BCB-1F3AC3BFD389}" type="pres">
      <dgm:prSet presAssocID="{4FCC65AF-F55C-459E-9270-18F4925EA3B2}" presName="textNode" presStyleLbl="node1" presStyleIdx="4" presStyleCnt="7" custScaleX="38818" custScaleY="29166" custLinFactX="-87482" custLinFactNeighborX="-100000" custLinFactNeighborY="21076">
        <dgm:presLayoutVars>
          <dgm:bulletEnabled val="1"/>
        </dgm:presLayoutVars>
      </dgm:prSet>
      <dgm:spPr/>
    </dgm:pt>
    <dgm:pt modelId="{DFD70516-C934-4AC5-8C90-2B94AFF71283}" type="pres">
      <dgm:prSet presAssocID="{D7295CB4-4A97-4D71-9504-5E5AB11814E1}" presName="sibTrans" presStyleCnt="0"/>
      <dgm:spPr/>
    </dgm:pt>
    <dgm:pt modelId="{4306A00F-B614-4C0A-910D-44ECCAF64C24}" type="pres">
      <dgm:prSet presAssocID="{4E78E295-43E5-428B-BF2D-05F096560309}" presName="textNode" presStyleLbl="node1" presStyleIdx="5" presStyleCnt="7" custScaleX="41266" custScaleY="30521" custLinFactX="-75062" custLinFactNeighborX="-100000" custLinFactNeighborY="-2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6" presStyleCnt="7" custScaleX="38818" custScaleY="29166" custLinFactX="-8693" custLinFactNeighborX="-100000" custLinFactNeighborY="0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F09225-0661-4D6C-8B23-903282ADC4D5}" type="presOf" srcId="{4FCC65AF-F55C-459E-9270-18F4925EA3B2}" destId="{D2CA27FC-8839-4DF2-9BCB-1F3AC3BFD389}" srcOrd="0" destOrd="0" presId="urn:microsoft.com/office/officeart/2005/8/layout/hProcess9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6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5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0815A5F0-61BD-4F66-9E05-6A669C0AE96E}" srcId="{B3D7634D-57C5-4051-B643-056815723B9C}" destId="{4FCC65AF-F55C-459E-9270-18F4925EA3B2}" srcOrd="4" destOrd="0" parTransId="{6125001F-F59B-4418-BB02-9273A44A956A}" sibTransId="{D7295CB4-4A97-4D71-9504-5E5AB11814E1}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E990B742-673C-4A9A-9D99-0D0798BE6268}" type="presParOf" srcId="{B938C4F9-36E5-44C3-8305-3322129C50A6}" destId="{D2CA27FC-8839-4DF2-9BCB-1F3AC3BFD389}" srcOrd="8" destOrd="0" presId="urn:microsoft.com/office/officeart/2005/8/layout/hProcess9"/>
    <dgm:cxn modelId="{3DB94548-6C8C-493C-A68B-3D99D8BF84A5}" type="presParOf" srcId="{B938C4F9-36E5-44C3-8305-3322129C50A6}" destId="{DFD70516-C934-4AC5-8C90-2B94AFF71283}" srcOrd="9" destOrd="0" presId="urn:microsoft.com/office/officeart/2005/8/layout/hProcess9"/>
    <dgm:cxn modelId="{7604B605-BCF9-4DC6-A61F-DD11F7B15297}" type="presParOf" srcId="{B938C4F9-36E5-44C3-8305-3322129C50A6}" destId="{4306A00F-B614-4C0A-910D-44ECCAF64C24}" srcOrd="10" destOrd="0" presId="urn:microsoft.com/office/officeart/2005/8/layout/hProcess9"/>
    <dgm:cxn modelId="{173A49BA-FFEC-4840-940A-ECFACB7B4A7E}" type="presParOf" srcId="{B938C4F9-36E5-44C3-8305-3322129C50A6}" destId="{BD7A76A4-2426-498F-A85D-09B02C4F30AE}" srcOrd="11" destOrd="0" presId="urn:microsoft.com/office/officeart/2005/8/layout/hProcess9"/>
    <dgm:cxn modelId="{FF268702-00A7-4358-90A7-91BE65226FE6}" type="presParOf" srcId="{B938C4F9-36E5-44C3-8305-3322129C50A6}" destId="{EAAA206C-25DD-4A88-9235-C7F9B644662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D7634D-57C5-4051-B643-056815723B9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0266EA0E-10B0-4D52-86C1-211FE4C34E4B}">
      <dgm:prSet phldrT="[Text]"/>
      <dgm:spPr>
        <a:solidFill>
          <a:srgbClr val="3C3E3E"/>
        </a:solidFill>
      </dgm:spPr>
      <dgm:t>
        <a:bodyPr/>
        <a:lstStyle/>
        <a:p>
          <a:r>
            <a:rPr lang="en-CA" dirty="0"/>
            <a:t>PQ</a:t>
          </a:r>
        </a:p>
      </dgm:t>
    </dgm:pt>
    <dgm:pt modelId="{4A893624-5DC3-4C75-9DB7-77197DB7DF77}" type="parTrans" cxnId="{276EDA64-34E5-4320-9439-F6FC692C39C5}">
      <dgm:prSet/>
      <dgm:spPr/>
      <dgm:t>
        <a:bodyPr/>
        <a:lstStyle/>
        <a:p>
          <a:endParaRPr lang="en-CA"/>
        </a:p>
      </dgm:t>
    </dgm:pt>
    <dgm:pt modelId="{34DCB77A-2725-4DD3-B904-862239215CDA}" type="sibTrans" cxnId="{276EDA64-34E5-4320-9439-F6FC692C39C5}">
      <dgm:prSet/>
      <dgm:spPr/>
      <dgm:t>
        <a:bodyPr/>
        <a:lstStyle/>
        <a:p>
          <a:endParaRPr lang="en-CA"/>
        </a:p>
      </dgm:t>
    </dgm:pt>
    <dgm:pt modelId="{4E78E295-43E5-428B-BF2D-05F096560309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IQ</a:t>
          </a:r>
        </a:p>
      </dgm:t>
    </dgm:pt>
    <dgm:pt modelId="{D0174F09-9D82-4042-BBBF-143964629025}" type="parTrans" cxnId="{94402E83-D15F-407E-8F94-AA57AE3881ED}">
      <dgm:prSet/>
      <dgm:spPr/>
      <dgm:t>
        <a:bodyPr/>
        <a:lstStyle/>
        <a:p>
          <a:endParaRPr lang="en-CA"/>
        </a:p>
      </dgm:t>
    </dgm:pt>
    <dgm:pt modelId="{D3CDD0BC-899B-4DA0-A854-8CE618A4B864}" type="sibTrans" cxnId="{94402E83-D15F-407E-8F94-AA57AE3881ED}">
      <dgm:prSet/>
      <dgm:spPr/>
      <dgm:t>
        <a:bodyPr/>
        <a:lstStyle/>
        <a:p>
          <a:endParaRPr lang="en-CA"/>
        </a:p>
      </dgm:t>
    </dgm:pt>
    <dgm:pt modelId="{1CF3B77C-13E9-4C9F-8903-1D80E4E12B11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 err="1"/>
            <a:t>oQ</a:t>
          </a:r>
          <a:endParaRPr lang="en-CA" dirty="0"/>
        </a:p>
      </dgm:t>
    </dgm:pt>
    <dgm:pt modelId="{4DD8D6BD-8DED-4142-BDFC-86F2CA2B6BC4}" type="parTrans" cxnId="{2F227975-3C5A-4DB1-96E8-F07A2FFC9537}">
      <dgm:prSet/>
      <dgm:spPr/>
      <dgm:t>
        <a:bodyPr/>
        <a:lstStyle/>
        <a:p>
          <a:endParaRPr lang="en-CA"/>
        </a:p>
      </dgm:t>
    </dgm:pt>
    <dgm:pt modelId="{59061553-BD22-481D-8F49-3F53D3A25C7C}" type="sibTrans" cxnId="{2F227975-3C5A-4DB1-96E8-F07A2FFC9537}">
      <dgm:prSet/>
      <dgm:spPr/>
      <dgm:t>
        <a:bodyPr/>
        <a:lstStyle/>
        <a:p>
          <a:endParaRPr lang="en-CA"/>
        </a:p>
      </dgm:t>
    </dgm:pt>
    <dgm:pt modelId="{748884EA-427B-4BCF-B574-9496BFA2EEB9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DS</a:t>
          </a:r>
        </a:p>
      </dgm:t>
    </dgm:pt>
    <dgm:pt modelId="{B9E7D984-03B4-4C73-B9F3-CEEB7C72CC78}" type="parTrans" cxnId="{0C72D046-6AF1-4315-B35E-0A7AD78EAE72}">
      <dgm:prSet/>
      <dgm:spPr/>
      <dgm:t>
        <a:bodyPr/>
        <a:lstStyle/>
        <a:p>
          <a:endParaRPr lang="en-CA"/>
        </a:p>
      </dgm:t>
    </dgm:pt>
    <dgm:pt modelId="{BE2CF6C1-EED3-4EB5-A398-D8EAC34C79FF}" type="sibTrans" cxnId="{0C72D046-6AF1-4315-B35E-0A7AD78EAE72}">
      <dgm:prSet/>
      <dgm:spPr/>
      <dgm:t>
        <a:bodyPr/>
        <a:lstStyle/>
        <a:p>
          <a:endParaRPr lang="en-CA"/>
        </a:p>
      </dgm:t>
    </dgm:pt>
    <dgm:pt modelId="{1675A3B6-9D3E-4A26-B807-A3A2DD29881C}">
      <dgm:prSet phldrT="[Text]"/>
      <dgm:spPr>
        <a:solidFill>
          <a:srgbClr val="3C3E3E">
            <a:alpha val="10000"/>
          </a:srgbClr>
        </a:solidFill>
      </dgm:spPr>
      <dgm:t>
        <a:bodyPr/>
        <a:lstStyle/>
        <a:p>
          <a:r>
            <a:rPr lang="en-CA" dirty="0"/>
            <a:t>URS</a:t>
          </a:r>
        </a:p>
      </dgm:t>
    </dgm:pt>
    <dgm:pt modelId="{4BEA51A8-E261-4917-A21B-7181ACBEBD70}" type="sibTrans" cxnId="{918A2A40-C7B8-41CC-B1F2-C49204B3DF15}">
      <dgm:prSet/>
      <dgm:spPr/>
      <dgm:t>
        <a:bodyPr/>
        <a:lstStyle/>
        <a:p>
          <a:endParaRPr lang="en-CA"/>
        </a:p>
      </dgm:t>
    </dgm:pt>
    <dgm:pt modelId="{59668EEE-BA7D-4979-A284-0A1D4F66E956}" type="parTrans" cxnId="{918A2A40-C7B8-41CC-B1F2-C49204B3DF15}">
      <dgm:prSet/>
      <dgm:spPr/>
      <dgm:t>
        <a:bodyPr/>
        <a:lstStyle/>
        <a:p>
          <a:endParaRPr lang="en-CA"/>
        </a:p>
      </dgm:t>
    </dgm:pt>
    <dgm:pt modelId="{D30036BC-A4EF-49FC-811B-CE8861B86ECA}">
      <dgm:prSet phldrT="[Text]"/>
      <dgm:spPr>
        <a:solidFill>
          <a:srgbClr val="27BCC4">
            <a:alpha val="10000"/>
          </a:srgbClr>
        </a:solidFill>
      </dgm:spPr>
      <dgm:t>
        <a:bodyPr/>
        <a:lstStyle/>
        <a:p>
          <a:r>
            <a:rPr lang="en-CA" dirty="0"/>
            <a:t>FS</a:t>
          </a:r>
        </a:p>
      </dgm:t>
    </dgm:pt>
    <dgm:pt modelId="{AE2A797F-1D0A-493A-A353-A6A1A810C7CC}" type="sibTrans" cxnId="{F2194823-107D-4FB5-A96B-BFA19741AB3A}">
      <dgm:prSet/>
      <dgm:spPr/>
      <dgm:t>
        <a:bodyPr/>
        <a:lstStyle/>
        <a:p>
          <a:endParaRPr lang="en-CA"/>
        </a:p>
      </dgm:t>
    </dgm:pt>
    <dgm:pt modelId="{40D98CCF-B1EC-4127-968D-18B345A7EF23}" type="parTrans" cxnId="{F2194823-107D-4FB5-A96B-BFA19741AB3A}">
      <dgm:prSet/>
      <dgm:spPr/>
      <dgm:t>
        <a:bodyPr/>
        <a:lstStyle/>
        <a:p>
          <a:endParaRPr lang="en-CA"/>
        </a:p>
      </dgm:t>
    </dgm:pt>
    <dgm:pt modelId="{4FCC65AF-F55C-459E-9270-18F4925EA3B2}">
      <dgm:prSet phldrT="[Text]"/>
      <dgm:spPr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</dgm:spPr>
      <dgm:t>
        <a:bodyPr/>
        <a:lstStyle/>
        <a:p>
          <a:r>
            <a:rPr lang="en-CA" dirty="0"/>
            <a:t>CS</a:t>
          </a:r>
        </a:p>
      </dgm:t>
    </dgm:pt>
    <dgm:pt modelId="{6125001F-F59B-4418-BB02-9273A44A956A}" type="parTrans" cxnId="{0815A5F0-61BD-4F66-9E05-6A669C0AE96E}">
      <dgm:prSet/>
      <dgm:spPr/>
      <dgm:t>
        <a:bodyPr/>
        <a:lstStyle/>
        <a:p>
          <a:endParaRPr lang="en-CA"/>
        </a:p>
      </dgm:t>
    </dgm:pt>
    <dgm:pt modelId="{D7295CB4-4A97-4D71-9504-5E5AB11814E1}" type="sibTrans" cxnId="{0815A5F0-61BD-4F66-9E05-6A669C0AE96E}">
      <dgm:prSet/>
      <dgm:spPr/>
      <dgm:t>
        <a:bodyPr/>
        <a:lstStyle/>
        <a:p>
          <a:endParaRPr lang="en-CA"/>
        </a:p>
      </dgm:t>
    </dgm:pt>
    <dgm:pt modelId="{A7786204-803A-4950-8EA8-5287EF8264B2}" type="pres">
      <dgm:prSet presAssocID="{B3D7634D-57C5-4051-B643-056815723B9C}" presName="CompostProcess" presStyleCnt="0">
        <dgm:presLayoutVars>
          <dgm:dir/>
          <dgm:resizeHandles val="exact"/>
        </dgm:presLayoutVars>
      </dgm:prSet>
      <dgm:spPr/>
    </dgm:pt>
    <dgm:pt modelId="{A58E2934-CDFE-45E2-B702-5AD3AE92F678}" type="pres">
      <dgm:prSet presAssocID="{B3D7634D-57C5-4051-B643-056815723B9C}" presName="arrow" presStyleLbl="bgShp" presStyleIdx="0" presStyleCnt="1" custScaleX="117647" custLinFactNeighborX="341"/>
      <dgm:spPr/>
    </dgm:pt>
    <dgm:pt modelId="{B938C4F9-36E5-44C3-8305-3322129C50A6}" type="pres">
      <dgm:prSet presAssocID="{B3D7634D-57C5-4051-B643-056815723B9C}" presName="linearProcess" presStyleCnt="0"/>
      <dgm:spPr/>
    </dgm:pt>
    <dgm:pt modelId="{C1DFAB3B-5E0C-409F-B51C-728FB52B6052}" type="pres">
      <dgm:prSet presAssocID="{0266EA0E-10B0-4D52-86C1-211FE4C34E4B}" presName="textNode" presStyleLbl="node1" presStyleIdx="0" presStyleCnt="7" custScaleX="45667" custScaleY="65388" custLinFactX="248506" custLinFactNeighborX="300000">
        <dgm:presLayoutVars>
          <dgm:bulletEnabled val="1"/>
        </dgm:presLayoutVars>
      </dgm:prSet>
      <dgm:spPr/>
    </dgm:pt>
    <dgm:pt modelId="{A17EE98C-1240-469D-BF4E-7AE34861637C}" type="pres">
      <dgm:prSet presAssocID="{34DCB77A-2725-4DD3-B904-862239215CDA}" presName="sibTrans" presStyleCnt="0"/>
      <dgm:spPr/>
    </dgm:pt>
    <dgm:pt modelId="{B0F6B2DC-2AA3-46DD-B65E-17D907CC1FEA}" type="pres">
      <dgm:prSet presAssocID="{1675A3B6-9D3E-4A26-B807-A3A2DD29881C}" presName="textNode" presStyleLbl="node1" presStyleIdx="1" presStyleCnt="7" custScaleX="41416" custScaleY="33663" custLinFactX="-36551" custLinFactNeighborX="-100000" custLinFactNeighborY="-4499">
        <dgm:presLayoutVars>
          <dgm:bulletEnabled val="1"/>
        </dgm:presLayoutVars>
      </dgm:prSet>
      <dgm:spPr/>
    </dgm:pt>
    <dgm:pt modelId="{CFF48258-83EF-4C74-919E-E5E4537ACBEF}" type="pres">
      <dgm:prSet presAssocID="{4BEA51A8-E261-4917-A21B-7181ACBEBD70}" presName="sibTrans" presStyleCnt="0"/>
      <dgm:spPr/>
    </dgm:pt>
    <dgm:pt modelId="{4DE0061F-8883-4D4A-B598-C127CD3DAEE3}" type="pres">
      <dgm:prSet presAssocID="{D30036BC-A4EF-49FC-811B-CE8861B86ECA}" presName="textNode" presStyleLbl="node1" presStyleIdx="2" presStyleCnt="7" custFlipVert="1" custScaleX="40741" custScaleY="34858" custLinFactX="-32373" custLinFactNeighborX="-100000">
        <dgm:presLayoutVars>
          <dgm:bulletEnabled val="1"/>
        </dgm:presLayoutVars>
      </dgm:prSet>
      <dgm:spPr/>
    </dgm:pt>
    <dgm:pt modelId="{D60B3D94-4AB5-4A02-BAD6-F30FCD72C5CE}" type="pres">
      <dgm:prSet presAssocID="{AE2A797F-1D0A-493A-A353-A6A1A810C7CC}" presName="sibTrans" presStyleCnt="0"/>
      <dgm:spPr/>
    </dgm:pt>
    <dgm:pt modelId="{7EECA9DF-0EFA-4B1C-BA9F-1CCBFBFED802}" type="pres">
      <dgm:prSet presAssocID="{748884EA-427B-4BCF-B574-9496BFA2EEB9}" presName="textNode" presStyleLbl="node1" presStyleIdx="3" presStyleCnt="7" custScaleX="38818" custScaleY="29166" custLinFactX="-35644" custLinFactNeighborX="-100000" custLinFactNeighborY="-27612">
        <dgm:presLayoutVars>
          <dgm:bulletEnabled val="1"/>
        </dgm:presLayoutVars>
      </dgm:prSet>
      <dgm:spPr/>
    </dgm:pt>
    <dgm:pt modelId="{3DF99596-6E51-40FE-8AEA-6A9631A13F5D}" type="pres">
      <dgm:prSet presAssocID="{BE2CF6C1-EED3-4EB5-A398-D8EAC34C79FF}" presName="sibTrans" presStyleCnt="0"/>
      <dgm:spPr/>
    </dgm:pt>
    <dgm:pt modelId="{D2CA27FC-8839-4DF2-9BCB-1F3AC3BFD389}" type="pres">
      <dgm:prSet presAssocID="{4FCC65AF-F55C-459E-9270-18F4925EA3B2}" presName="textNode" presStyleLbl="node1" presStyleIdx="4" presStyleCnt="7" custScaleX="38818" custScaleY="29166" custLinFactX="-87482" custLinFactNeighborX="-100000" custLinFactNeighborY="21076">
        <dgm:presLayoutVars>
          <dgm:bulletEnabled val="1"/>
        </dgm:presLayoutVars>
      </dgm:prSet>
      <dgm:spPr/>
    </dgm:pt>
    <dgm:pt modelId="{DFD70516-C934-4AC5-8C90-2B94AFF71283}" type="pres">
      <dgm:prSet presAssocID="{D7295CB4-4A97-4D71-9504-5E5AB11814E1}" presName="sibTrans" presStyleCnt="0"/>
      <dgm:spPr/>
    </dgm:pt>
    <dgm:pt modelId="{4306A00F-B614-4C0A-910D-44ECCAF64C24}" type="pres">
      <dgm:prSet presAssocID="{4E78E295-43E5-428B-BF2D-05F096560309}" presName="textNode" presStyleLbl="node1" presStyleIdx="5" presStyleCnt="7" custScaleX="41266" custScaleY="30521" custLinFactX="-75062" custLinFactNeighborX="-100000" custLinFactNeighborY="-284">
        <dgm:presLayoutVars>
          <dgm:bulletEnabled val="1"/>
        </dgm:presLayoutVars>
      </dgm:prSet>
      <dgm:spPr/>
    </dgm:pt>
    <dgm:pt modelId="{BD7A76A4-2426-498F-A85D-09B02C4F30AE}" type="pres">
      <dgm:prSet presAssocID="{D3CDD0BC-899B-4DA0-A854-8CE618A4B864}" presName="sibTrans" presStyleCnt="0"/>
      <dgm:spPr/>
    </dgm:pt>
    <dgm:pt modelId="{EAAA206C-25DD-4A88-9235-C7F9B6446620}" type="pres">
      <dgm:prSet presAssocID="{1CF3B77C-13E9-4C9F-8903-1D80E4E12B11}" presName="textNode" presStyleLbl="node1" presStyleIdx="6" presStyleCnt="7" custScaleX="38818" custScaleY="29166" custLinFactX="-74714" custLinFactNeighborX="-100000" custLinFactNeighborY="600">
        <dgm:presLayoutVars>
          <dgm:bulletEnabled val="1"/>
        </dgm:presLayoutVars>
      </dgm:prSet>
      <dgm:spPr/>
    </dgm:pt>
  </dgm:ptLst>
  <dgm:cxnLst>
    <dgm:cxn modelId="{A9249D11-AD59-4234-A983-6383BD680D40}" type="presOf" srcId="{1675A3B6-9D3E-4A26-B807-A3A2DD29881C}" destId="{B0F6B2DC-2AA3-46DD-B65E-17D907CC1FEA}" srcOrd="0" destOrd="0" presId="urn:microsoft.com/office/officeart/2005/8/layout/hProcess9"/>
    <dgm:cxn modelId="{F2194823-107D-4FB5-A96B-BFA19741AB3A}" srcId="{B3D7634D-57C5-4051-B643-056815723B9C}" destId="{D30036BC-A4EF-49FC-811B-CE8861B86ECA}" srcOrd="2" destOrd="0" parTransId="{40D98CCF-B1EC-4127-968D-18B345A7EF23}" sibTransId="{AE2A797F-1D0A-493A-A353-A6A1A810C7CC}"/>
    <dgm:cxn modelId="{91F09225-0661-4D6C-8B23-903282ADC4D5}" type="presOf" srcId="{4FCC65AF-F55C-459E-9270-18F4925EA3B2}" destId="{D2CA27FC-8839-4DF2-9BCB-1F3AC3BFD389}" srcOrd="0" destOrd="0" presId="urn:microsoft.com/office/officeart/2005/8/layout/hProcess9"/>
    <dgm:cxn modelId="{918A2A40-C7B8-41CC-B1F2-C49204B3DF15}" srcId="{B3D7634D-57C5-4051-B643-056815723B9C}" destId="{1675A3B6-9D3E-4A26-B807-A3A2DD29881C}" srcOrd="1" destOrd="0" parTransId="{59668EEE-BA7D-4979-A284-0A1D4F66E956}" sibTransId="{4BEA51A8-E261-4917-A21B-7181ACBEBD70}"/>
    <dgm:cxn modelId="{276EDA64-34E5-4320-9439-F6FC692C39C5}" srcId="{B3D7634D-57C5-4051-B643-056815723B9C}" destId="{0266EA0E-10B0-4D52-86C1-211FE4C34E4B}" srcOrd="0" destOrd="0" parTransId="{4A893624-5DC3-4C75-9DB7-77197DB7DF77}" sibTransId="{34DCB77A-2725-4DD3-B904-862239215CDA}"/>
    <dgm:cxn modelId="{0C72D046-6AF1-4315-B35E-0A7AD78EAE72}" srcId="{B3D7634D-57C5-4051-B643-056815723B9C}" destId="{748884EA-427B-4BCF-B574-9496BFA2EEB9}" srcOrd="3" destOrd="0" parTransId="{B9E7D984-03B4-4C73-B9F3-CEEB7C72CC78}" sibTransId="{BE2CF6C1-EED3-4EB5-A398-D8EAC34C79FF}"/>
    <dgm:cxn modelId="{5A4D076E-C32C-4EAC-A228-DC3828FAF08B}" type="presOf" srcId="{748884EA-427B-4BCF-B574-9496BFA2EEB9}" destId="{7EECA9DF-0EFA-4B1C-BA9F-1CCBFBFED802}" srcOrd="0" destOrd="0" presId="urn:microsoft.com/office/officeart/2005/8/layout/hProcess9"/>
    <dgm:cxn modelId="{2F227975-3C5A-4DB1-96E8-F07A2FFC9537}" srcId="{B3D7634D-57C5-4051-B643-056815723B9C}" destId="{1CF3B77C-13E9-4C9F-8903-1D80E4E12B11}" srcOrd="6" destOrd="0" parTransId="{4DD8D6BD-8DED-4142-BDFC-86F2CA2B6BC4}" sibTransId="{59061553-BD22-481D-8F49-3F53D3A25C7C}"/>
    <dgm:cxn modelId="{94402E83-D15F-407E-8F94-AA57AE3881ED}" srcId="{B3D7634D-57C5-4051-B643-056815723B9C}" destId="{4E78E295-43E5-428B-BF2D-05F096560309}" srcOrd="5" destOrd="0" parTransId="{D0174F09-9D82-4042-BBBF-143964629025}" sibTransId="{D3CDD0BC-899B-4DA0-A854-8CE618A4B864}"/>
    <dgm:cxn modelId="{A7FFA99F-3B9A-4B14-98BF-50F72C0AED6E}" type="presOf" srcId="{0266EA0E-10B0-4D52-86C1-211FE4C34E4B}" destId="{C1DFAB3B-5E0C-409F-B51C-728FB52B6052}" srcOrd="0" destOrd="0" presId="urn:microsoft.com/office/officeart/2005/8/layout/hProcess9"/>
    <dgm:cxn modelId="{7E63F9B7-CEB7-4DD0-AFBA-2E5052342617}" type="presOf" srcId="{D30036BC-A4EF-49FC-811B-CE8861B86ECA}" destId="{4DE0061F-8883-4D4A-B598-C127CD3DAEE3}" srcOrd="0" destOrd="0" presId="urn:microsoft.com/office/officeart/2005/8/layout/hProcess9"/>
    <dgm:cxn modelId="{46ACA0C3-A6EE-40D4-BC25-846B70F6A1AA}" type="presOf" srcId="{1CF3B77C-13E9-4C9F-8903-1D80E4E12B11}" destId="{EAAA206C-25DD-4A88-9235-C7F9B6446620}" srcOrd="0" destOrd="0" presId="urn:microsoft.com/office/officeart/2005/8/layout/hProcess9"/>
    <dgm:cxn modelId="{718439E8-C161-4DAC-881B-D2C631B23901}" type="presOf" srcId="{4E78E295-43E5-428B-BF2D-05F096560309}" destId="{4306A00F-B614-4C0A-910D-44ECCAF64C24}" srcOrd="0" destOrd="0" presId="urn:microsoft.com/office/officeart/2005/8/layout/hProcess9"/>
    <dgm:cxn modelId="{1B6A4BEB-68A2-465C-AE63-110B5D0E12ED}" type="presOf" srcId="{B3D7634D-57C5-4051-B643-056815723B9C}" destId="{A7786204-803A-4950-8EA8-5287EF8264B2}" srcOrd="0" destOrd="0" presId="urn:microsoft.com/office/officeart/2005/8/layout/hProcess9"/>
    <dgm:cxn modelId="{0815A5F0-61BD-4F66-9E05-6A669C0AE96E}" srcId="{B3D7634D-57C5-4051-B643-056815723B9C}" destId="{4FCC65AF-F55C-459E-9270-18F4925EA3B2}" srcOrd="4" destOrd="0" parTransId="{6125001F-F59B-4418-BB02-9273A44A956A}" sibTransId="{D7295CB4-4A97-4D71-9504-5E5AB11814E1}"/>
    <dgm:cxn modelId="{468A188D-1D44-4B9A-A219-E827AB3FB0B0}" type="presParOf" srcId="{A7786204-803A-4950-8EA8-5287EF8264B2}" destId="{A58E2934-CDFE-45E2-B702-5AD3AE92F678}" srcOrd="0" destOrd="0" presId="urn:microsoft.com/office/officeart/2005/8/layout/hProcess9"/>
    <dgm:cxn modelId="{8C6288F0-AC66-4096-AEAC-7C51DE7ABA32}" type="presParOf" srcId="{A7786204-803A-4950-8EA8-5287EF8264B2}" destId="{B938C4F9-36E5-44C3-8305-3322129C50A6}" srcOrd="1" destOrd="0" presId="urn:microsoft.com/office/officeart/2005/8/layout/hProcess9"/>
    <dgm:cxn modelId="{8D8F2CC8-19C0-4532-AC1E-2F84F516E764}" type="presParOf" srcId="{B938C4F9-36E5-44C3-8305-3322129C50A6}" destId="{C1DFAB3B-5E0C-409F-B51C-728FB52B6052}" srcOrd="0" destOrd="0" presId="urn:microsoft.com/office/officeart/2005/8/layout/hProcess9"/>
    <dgm:cxn modelId="{562C0F96-7A7A-4F1E-9751-4BA82CB769FB}" type="presParOf" srcId="{B938C4F9-36E5-44C3-8305-3322129C50A6}" destId="{A17EE98C-1240-469D-BF4E-7AE34861637C}" srcOrd="1" destOrd="0" presId="urn:microsoft.com/office/officeart/2005/8/layout/hProcess9"/>
    <dgm:cxn modelId="{559EACF0-4358-4064-A104-6B45944955AA}" type="presParOf" srcId="{B938C4F9-36E5-44C3-8305-3322129C50A6}" destId="{B0F6B2DC-2AA3-46DD-B65E-17D907CC1FEA}" srcOrd="2" destOrd="0" presId="urn:microsoft.com/office/officeart/2005/8/layout/hProcess9"/>
    <dgm:cxn modelId="{7227C7E1-F9D2-4169-857B-7AC8EA547991}" type="presParOf" srcId="{B938C4F9-36E5-44C3-8305-3322129C50A6}" destId="{CFF48258-83EF-4C74-919E-E5E4537ACBEF}" srcOrd="3" destOrd="0" presId="urn:microsoft.com/office/officeart/2005/8/layout/hProcess9"/>
    <dgm:cxn modelId="{5707DA39-5F3C-4CB6-B02F-A335228CAC41}" type="presParOf" srcId="{B938C4F9-36E5-44C3-8305-3322129C50A6}" destId="{4DE0061F-8883-4D4A-B598-C127CD3DAEE3}" srcOrd="4" destOrd="0" presId="urn:microsoft.com/office/officeart/2005/8/layout/hProcess9"/>
    <dgm:cxn modelId="{E2C40412-6FB5-4F13-AE65-996E133EE6BC}" type="presParOf" srcId="{B938C4F9-36E5-44C3-8305-3322129C50A6}" destId="{D60B3D94-4AB5-4A02-BAD6-F30FCD72C5CE}" srcOrd="5" destOrd="0" presId="urn:microsoft.com/office/officeart/2005/8/layout/hProcess9"/>
    <dgm:cxn modelId="{ABE2A252-5D14-4E12-A762-807B66FD51F1}" type="presParOf" srcId="{B938C4F9-36E5-44C3-8305-3322129C50A6}" destId="{7EECA9DF-0EFA-4B1C-BA9F-1CCBFBFED802}" srcOrd="6" destOrd="0" presId="urn:microsoft.com/office/officeart/2005/8/layout/hProcess9"/>
    <dgm:cxn modelId="{D84CBAEC-9555-476A-A405-6B9CD1285EF4}" type="presParOf" srcId="{B938C4F9-36E5-44C3-8305-3322129C50A6}" destId="{3DF99596-6E51-40FE-8AEA-6A9631A13F5D}" srcOrd="7" destOrd="0" presId="urn:microsoft.com/office/officeart/2005/8/layout/hProcess9"/>
    <dgm:cxn modelId="{E990B742-673C-4A9A-9D99-0D0798BE6268}" type="presParOf" srcId="{B938C4F9-36E5-44C3-8305-3322129C50A6}" destId="{D2CA27FC-8839-4DF2-9BCB-1F3AC3BFD389}" srcOrd="8" destOrd="0" presId="urn:microsoft.com/office/officeart/2005/8/layout/hProcess9"/>
    <dgm:cxn modelId="{3DB94548-6C8C-493C-A68B-3D99D8BF84A5}" type="presParOf" srcId="{B938C4F9-36E5-44C3-8305-3322129C50A6}" destId="{DFD70516-C934-4AC5-8C90-2B94AFF71283}" srcOrd="9" destOrd="0" presId="urn:microsoft.com/office/officeart/2005/8/layout/hProcess9"/>
    <dgm:cxn modelId="{7604B605-BCF9-4DC6-A61F-DD11F7B15297}" type="presParOf" srcId="{B938C4F9-36E5-44C3-8305-3322129C50A6}" destId="{4306A00F-B614-4C0A-910D-44ECCAF64C24}" srcOrd="10" destOrd="0" presId="urn:microsoft.com/office/officeart/2005/8/layout/hProcess9"/>
    <dgm:cxn modelId="{173A49BA-FFEC-4840-940A-ECFACB7B4A7E}" type="presParOf" srcId="{B938C4F9-36E5-44C3-8305-3322129C50A6}" destId="{BD7A76A4-2426-498F-A85D-09B02C4F30AE}" srcOrd="11" destOrd="0" presId="urn:microsoft.com/office/officeart/2005/8/layout/hProcess9"/>
    <dgm:cxn modelId="{FF268702-00A7-4358-90A7-91BE65226FE6}" type="presParOf" srcId="{B938C4F9-36E5-44C3-8305-3322129C50A6}" destId="{EAAA206C-25DD-4A88-9235-C7F9B644662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624181" y="0"/>
          <a:ext cx="7074060" cy="355225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3914103" y="1568918"/>
          <a:ext cx="953070" cy="414420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IQ</a:t>
          </a:r>
        </a:p>
      </dsp:txBody>
      <dsp:txXfrm>
        <a:off x="3934333" y="1589148"/>
        <a:ext cx="912610" cy="373960"/>
      </dsp:txXfrm>
    </dsp:sp>
    <dsp:sp modelId="{B0F6B2DC-2AA3-46DD-B65E-17D907CC1FEA}">
      <dsp:nvSpPr>
        <dsp:cNvPr id="0" name=""/>
        <dsp:cNvSpPr/>
      </dsp:nvSpPr>
      <dsp:spPr>
        <a:xfrm>
          <a:off x="789968" y="1568904"/>
          <a:ext cx="953070" cy="414420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URS</a:t>
          </a:r>
        </a:p>
      </dsp:txBody>
      <dsp:txXfrm>
        <a:off x="810198" y="1589134"/>
        <a:ext cx="912610" cy="373960"/>
      </dsp:txXfrm>
    </dsp:sp>
    <dsp:sp modelId="{4DE0061F-8883-4D4A-B598-C127CD3DAEE3}">
      <dsp:nvSpPr>
        <dsp:cNvPr id="0" name=""/>
        <dsp:cNvSpPr/>
      </dsp:nvSpPr>
      <dsp:spPr>
        <a:xfrm>
          <a:off x="1890193" y="1559291"/>
          <a:ext cx="925659" cy="433673"/>
        </a:xfrm>
        <a:prstGeom prst="roundRect">
          <a:avLst/>
        </a:prstGeom>
        <a:solidFill>
          <a:srgbClr val="27BC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FS</a:t>
          </a:r>
        </a:p>
      </dsp:txBody>
      <dsp:txXfrm>
        <a:off x="1911363" y="1580461"/>
        <a:ext cx="883319" cy="391333"/>
      </dsp:txXfrm>
    </dsp:sp>
    <dsp:sp modelId="{7EECA9DF-0EFA-4B1C-BA9F-1CCBFBFED802}">
      <dsp:nvSpPr>
        <dsp:cNvPr id="0" name=""/>
        <dsp:cNvSpPr/>
      </dsp:nvSpPr>
      <dsp:spPr>
        <a:xfrm>
          <a:off x="2905267" y="1904279"/>
          <a:ext cx="870747" cy="414420"/>
        </a:xfrm>
        <a:prstGeom prst="roundRect">
          <a:avLst/>
        </a:prstGeom>
        <a:solidFill>
          <a:srgbClr val="27BC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CS</a:t>
          </a:r>
        </a:p>
      </dsp:txBody>
      <dsp:txXfrm>
        <a:off x="2925497" y="1924509"/>
        <a:ext cx="830287" cy="373960"/>
      </dsp:txXfrm>
    </dsp:sp>
    <dsp:sp modelId="{4306A00F-B614-4C0A-910D-44ECCAF64C24}">
      <dsp:nvSpPr>
        <dsp:cNvPr id="0" name=""/>
        <dsp:cNvSpPr/>
      </dsp:nvSpPr>
      <dsp:spPr>
        <a:xfrm>
          <a:off x="5088465" y="1571852"/>
          <a:ext cx="925659" cy="433673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OQ</a:t>
          </a:r>
        </a:p>
      </dsp:txBody>
      <dsp:txXfrm>
        <a:off x="5109635" y="1593022"/>
        <a:ext cx="883319" cy="391333"/>
      </dsp:txXfrm>
    </dsp:sp>
    <dsp:sp modelId="{EAAA206C-25DD-4A88-9235-C7F9B6446620}">
      <dsp:nvSpPr>
        <dsp:cNvPr id="0" name=""/>
        <dsp:cNvSpPr/>
      </dsp:nvSpPr>
      <dsp:spPr>
        <a:xfrm>
          <a:off x="6261309" y="1571859"/>
          <a:ext cx="870747" cy="414420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PQ</a:t>
          </a:r>
        </a:p>
      </dsp:txBody>
      <dsp:txXfrm>
        <a:off x="6281539" y="1592089"/>
        <a:ext cx="830287" cy="373960"/>
      </dsp:txXfrm>
    </dsp:sp>
    <dsp:sp modelId="{97B16C10-1C63-48FA-852A-BC55EAAD2360}">
      <dsp:nvSpPr>
        <dsp:cNvPr id="0" name=""/>
        <dsp:cNvSpPr/>
      </dsp:nvSpPr>
      <dsp:spPr>
        <a:xfrm>
          <a:off x="2917296" y="1328473"/>
          <a:ext cx="870747" cy="414420"/>
        </a:xfrm>
        <a:prstGeom prst="roundRect">
          <a:avLst/>
        </a:prstGeom>
        <a:solidFill>
          <a:srgbClr val="27BC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DS</a:t>
          </a:r>
        </a:p>
      </dsp:txBody>
      <dsp:txXfrm>
        <a:off x="2937526" y="1348703"/>
        <a:ext cx="830287" cy="373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2068163" y="848150"/>
          <a:ext cx="483799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079099" y="859086"/>
        <a:ext cx="461927" cy="202161"/>
      </dsp:txXfrm>
    </dsp:sp>
    <dsp:sp modelId="{B0F6B2DC-2AA3-46DD-B65E-17D907CC1FEA}">
      <dsp:nvSpPr>
        <dsp:cNvPr id="0" name=""/>
        <dsp:cNvSpPr/>
      </dsp:nvSpPr>
      <dsp:spPr>
        <a:xfrm>
          <a:off x="137287" y="642617"/>
          <a:ext cx="675403" cy="662216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69614" y="674944"/>
        <a:ext cx="610749" cy="597562"/>
      </dsp:txXfrm>
    </dsp:sp>
    <dsp:sp modelId="{4DE0061F-8883-4D4A-B598-C127CD3DAEE3}">
      <dsp:nvSpPr>
        <dsp:cNvPr id="0" name=""/>
        <dsp:cNvSpPr/>
      </dsp:nvSpPr>
      <dsp:spPr>
        <a:xfrm>
          <a:off x="940617" y="842946"/>
          <a:ext cx="469884" cy="234442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>
        <a:off x="952062" y="854391"/>
        <a:ext cx="446994" cy="211552"/>
      </dsp:txXfrm>
    </dsp:sp>
    <dsp:sp modelId="{7EECA9DF-0EFA-4B1C-BA9F-1CCBFBFED802}">
      <dsp:nvSpPr>
        <dsp:cNvPr id="0" name=""/>
        <dsp:cNvSpPr/>
      </dsp:nvSpPr>
      <dsp:spPr>
        <a:xfrm>
          <a:off x="1522203" y="1029445"/>
          <a:ext cx="442009" cy="224033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533139" y="1040381"/>
        <a:ext cx="420137" cy="202161"/>
      </dsp:txXfrm>
    </dsp:sp>
    <dsp:sp modelId="{4306A00F-B614-4C0A-910D-44ECCAF64C24}">
      <dsp:nvSpPr>
        <dsp:cNvPr id="0" name=""/>
        <dsp:cNvSpPr/>
      </dsp:nvSpPr>
      <dsp:spPr>
        <a:xfrm>
          <a:off x="2709194" y="849736"/>
          <a:ext cx="469884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OQ</a:t>
          </a:r>
        </a:p>
      </dsp:txBody>
      <dsp:txXfrm>
        <a:off x="2720639" y="861181"/>
        <a:ext cx="446994" cy="211552"/>
      </dsp:txXfrm>
    </dsp:sp>
    <dsp:sp modelId="{EAAA206C-25DD-4A88-9235-C7F9B6446620}">
      <dsp:nvSpPr>
        <dsp:cNvPr id="0" name=""/>
        <dsp:cNvSpPr/>
      </dsp:nvSpPr>
      <dsp:spPr>
        <a:xfrm>
          <a:off x="3293109" y="849740"/>
          <a:ext cx="442009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304045" y="860676"/>
        <a:ext cx="420137" cy="202161"/>
      </dsp:txXfrm>
    </dsp:sp>
    <dsp:sp modelId="{97B16C10-1C63-48FA-852A-BC55EAAD2360}">
      <dsp:nvSpPr>
        <dsp:cNvPr id="0" name=""/>
        <dsp:cNvSpPr/>
      </dsp:nvSpPr>
      <dsp:spPr>
        <a:xfrm>
          <a:off x="1510811" y="718166"/>
          <a:ext cx="442009" cy="224033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521747" y="729102"/>
        <a:ext cx="420137" cy="2021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2020362" y="848150"/>
          <a:ext cx="495100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031298" y="859086"/>
        <a:ext cx="473228" cy="202161"/>
      </dsp:txXfrm>
    </dsp:sp>
    <dsp:sp modelId="{B0F6B2DC-2AA3-46DD-B65E-17D907CC1FEA}">
      <dsp:nvSpPr>
        <dsp:cNvPr id="0" name=""/>
        <dsp:cNvSpPr/>
      </dsp:nvSpPr>
      <dsp:spPr>
        <a:xfrm>
          <a:off x="142041" y="832407"/>
          <a:ext cx="482608" cy="258576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54664" y="845030"/>
        <a:ext cx="457362" cy="233330"/>
      </dsp:txXfrm>
    </dsp:sp>
    <dsp:sp modelId="{4DE0061F-8883-4D4A-B598-C127CD3DAEE3}">
      <dsp:nvSpPr>
        <dsp:cNvPr id="0" name=""/>
        <dsp:cNvSpPr/>
      </dsp:nvSpPr>
      <dsp:spPr>
        <a:xfrm>
          <a:off x="760117" y="618536"/>
          <a:ext cx="558036" cy="683262"/>
        </a:xfrm>
        <a:prstGeom prst="roundRect">
          <a:avLst/>
        </a:prstGeom>
        <a:solidFill>
          <a:srgbClr val="27BC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>
        <a:off x="787358" y="645777"/>
        <a:ext cx="503554" cy="628780"/>
      </dsp:txXfrm>
    </dsp:sp>
    <dsp:sp modelId="{7EECA9DF-0EFA-4B1C-BA9F-1CCBFBFED802}">
      <dsp:nvSpPr>
        <dsp:cNvPr id="0" name=""/>
        <dsp:cNvSpPr/>
      </dsp:nvSpPr>
      <dsp:spPr>
        <a:xfrm>
          <a:off x="1437016" y="1029445"/>
          <a:ext cx="452334" cy="224033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447952" y="1040381"/>
        <a:ext cx="430462" cy="202161"/>
      </dsp:txXfrm>
    </dsp:sp>
    <dsp:sp modelId="{4306A00F-B614-4C0A-910D-44ECCAF64C24}">
      <dsp:nvSpPr>
        <dsp:cNvPr id="0" name=""/>
        <dsp:cNvSpPr/>
      </dsp:nvSpPr>
      <dsp:spPr>
        <a:xfrm>
          <a:off x="2662036" y="849736"/>
          <a:ext cx="480860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OQ</a:t>
          </a:r>
        </a:p>
      </dsp:txBody>
      <dsp:txXfrm>
        <a:off x="2673481" y="861181"/>
        <a:ext cx="457970" cy="211552"/>
      </dsp:txXfrm>
    </dsp:sp>
    <dsp:sp modelId="{EAAA206C-25DD-4A88-9235-C7F9B6446620}">
      <dsp:nvSpPr>
        <dsp:cNvPr id="0" name=""/>
        <dsp:cNvSpPr/>
      </dsp:nvSpPr>
      <dsp:spPr>
        <a:xfrm>
          <a:off x="3263062" y="849740"/>
          <a:ext cx="452334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273998" y="860676"/>
        <a:ext cx="430462" cy="202161"/>
      </dsp:txXfrm>
    </dsp:sp>
    <dsp:sp modelId="{97B16C10-1C63-48FA-852A-BC55EAAD2360}">
      <dsp:nvSpPr>
        <dsp:cNvPr id="0" name=""/>
        <dsp:cNvSpPr/>
      </dsp:nvSpPr>
      <dsp:spPr>
        <a:xfrm>
          <a:off x="1434462" y="718166"/>
          <a:ext cx="452334" cy="224033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445398" y="729102"/>
        <a:ext cx="430462" cy="2021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2002088" y="848150"/>
          <a:ext cx="491333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013024" y="859086"/>
        <a:ext cx="469461" cy="202161"/>
      </dsp:txXfrm>
    </dsp:sp>
    <dsp:sp modelId="{B0F6B2DC-2AA3-46DD-B65E-17D907CC1FEA}">
      <dsp:nvSpPr>
        <dsp:cNvPr id="0" name=""/>
        <dsp:cNvSpPr/>
      </dsp:nvSpPr>
      <dsp:spPr>
        <a:xfrm>
          <a:off x="141069" y="832407"/>
          <a:ext cx="478936" cy="258576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53692" y="845030"/>
        <a:ext cx="453690" cy="233330"/>
      </dsp:txXfrm>
    </dsp:sp>
    <dsp:sp modelId="{4DE0061F-8883-4D4A-B598-C127CD3DAEE3}">
      <dsp:nvSpPr>
        <dsp:cNvPr id="0" name=""/>
        <dsp:cNvSpPr/>
      </dsp:nvSpPr>
      <dsp:spPr>
        <a:xfrm flipV="1">
          <a:off x="752937" y="826289"/>
          <a:ext cx="471130" cy="267756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 rot="10800000">
        <a:off x="766008" y="839360"/>
        <a:ext cx="444988" cy="241614"/>
      </dsp:txXfrm>
    </dsp:sp>
    <dsp:sp modelId="{7EECA9DF-0EFA-4B1C-BA9F-1CCBFBFED802}">
      <dsp:nvSpPr>
        <dsp:cNvPr id="0" name=""/>
        <dsp:cNvSpPr/>
      </dsp:nvSpPr>
      <dsp:spPr>
        <a:xfrm>
          <a:off x="1364573" y="587937"/>
          <a:ext cx="448893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375509" y="598873"/>
        <a:ext cx="427021" cy="202161"/>
      </dsp:txXfrm>
    </dsp:sp>
    <dsp:sp modelId="{4306A00F-B614-4C0A-910D-44ECCAF64C24}">
      <dsp:nvSpPr>
        <dsp:cNvPr id="0" name=""/>
        <dsp:cNvSpPr/>
      </dsp:nvSpPr>
      <dsp:spPr>
        <a:xfrm>
          <a:off x="2552811" y="849736"/>
          <a:ext cx="477202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OQ</a:t>
          </a:r>
        </a:p>
      </dsp:txBody>
      <dsp:txXfrm>
        <a:off x="2564256" y="861181"/>
        <a:ext cx="454312" cy="211552"/>
      </dsp:txXfrm>
    </dsp:sp>
    <dsp:sp modelId="{EAAA206C-25DD-4A88-9235-C7F9B6446620}">
      <dsp:nvSpPr>
        <dsp:cNvPr id="0" name=""/>
        <dsp:cNvSpPr/>
      </dsp:nvSpPr>
      <dsp:spPr>
        <a:xfrm>
          <a:off x="3148116" y="849740"/>
          <a:ext cx="448893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159052" y="860676"/>
        <a:ext cx="427021" cy="202161"/>
      </dsp:txXfrm>
    </dsp:sp>
    <dsp:sp modelId="{97B16C10-1C63-48FA-852A-BC55EAAD2360}">
      <dsp:nvSpPr>
        <dsp:cNvPr id="0" name=""/>
        <dsp:cNvSpPr/>
      </dsp:nvSpPr>
      <dsp:spPr>
        <a:xfrm>
          <a:off x="1304884" y="874693"/>
          <a:ext cx="573264" cy="441961"/>
        </a:xfrm>
        <a:prstGeom prst="roundRect">
          <a:avLst/>
        </a:prstGeom>
        <a:solidFill>
          <a:srgbClr val="27BC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326459" y="896268"/>
        <a:ext cx="530114" cy="3988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2225190" y="709033"/>
          <a:ext cx="542555" cy="502267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249709" y="733552"/>
        <a:ext cx="493517" cy="453229"/>
      </dsp:txXfrm>
    </dsp:sp>
    <dsp:sp modelId="{B0F6B2DC-2AA3-46DD-B65E-17D907CC1FEA}">
      <dsp:nvSpPr>
        <dsp:cNvPr id="0" name=""/>
        <dsp:cNvSpPr/>
      </dsp:nvSpPr>
      <dsp:spPr>
        <a:xfrm>
          <a:off x="109645" y="796320"/>
          <a:ext cx="492051" cy="258576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22268" y="808943"/>
        <a:ext cx="466805" cy="233330"/>
      </dsp:txXfrm>
    </dsp:sp>
    <dsp:sp modelId="{4DE0061F-8883-4D4A-B598-C127CD3DAEE3}">
      <dsp:nvSpPr>
        <dsp:cNvPr id="0" name=""/>
        <dsp:cNvSpPr/>
      </dsp:nvSpPr>
      <dsp:spPr>
        <a:xfrm flipV="1">
          <a:off x="806031" y="826289"/>
          <a:ext cx="484031" cy="267756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 rot="10800000">
        <a:off x="819102" y="839360"/>
        <a:ext cx="457889" cy="241614"/>
      </dsp:txXfrm>
    </dsp:sp>
    <dsp:sp modelId="{7EECA9DF-0EFA-4B1C-BA9F-1CCBFBFED802}">
      <dsp:nvSpPr>
        <dsp:cNvPr id="0" name=""/>
        <dsp:cNvSpPr/>
      </dsp:nvSpPr>
      <dsp:spPr>
        <a:xfrm>
          <a:off x="1405897" y="636053"/>
          <a:ext cx="461185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416833" y="646989"/>
        <a:ext cx="439313" cy="202161"/>
      </dsp:txXfrm>
    </dsp:sp>
    <dsp:sp modelId="{D2CA27FC-8839-4DF2-9BCB-1F3AC3BFD389}">
      <dsp:nvSpPr>
        <dsp:cNvPr id="0" name=""/>
        <dsp:cNvSpPr/>
      </dsp:nvSpPr>
      <dsp:spPr>
        <a:xfrm>
          <a:off x="1405907" y="1010042"/>
          <a:ext cx="461185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416843" y="1020978"/>
        <a:ext cx="439313" cy="202161"/>
      </dsp:txXfrm>
    </dsp:sp>
    <dsp:sp modelId="{4306A00F-B614-4C0A-910D-44ECCAF64C24}">
      <dsp:nvSpPr>
        <dsp:cNvPr id="0" name=""/>
        <dsp:cNvSpPr/>
      </dsp:nvSpPr>
      <dsp:spPr>
        <a:xfrm>
          <a:off x="2916797" y="853577"/>
          <a:ext cx="490268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OQ</a:t>
          </a:r>
        </a:p>
      </dsp:txBody>
      <dsp:txXfrm>
        <a:off x="2928242" y="865022"/>
        <a:ext cx="467378" cy="211552"/>
      </dsp:txXfrm>
    </dsp:sp>
    <dsp:sp modelId="{EAAA206C-25DD-4A88-9235-C7F9B6446620}">
      <dsp:nvSpPr>
        <dsp:cNvPr id="0" name=""/>
        <dsp:cNvSpPr/>
      </dsp:nvSpPr>
      <dsp:spPr>
        <a:xfrm>
          <a:off x="3602823" y="848150"/>
          <a:ext cx="461185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613759" y="859086"/>
        <a:ext cx="439313" cy="2021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2841644" y="709033"/>
          <a:ext cx="553545" cy="502267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OQ</a:t>
          </a:r>
        </a:p>
      </dsp:txBody>
      <dsp:txXfrm>
        <a:off x="2866163" y="733552"/>
        <a:ext cx="504507" cy="453229"/>
      </dsp:txXfrm>
    </dsp:sp>
    <dsp:sp modelId="{B0F6B2DC-2AA3-46DD-B65E-17D907CC1FEA}">
      <dsp:nvSpPr>
        <dsp:cNvPr id="0" name=""/>
        <dsp:cNvSpPr/>
      </dsp:nvSpPr>
      <dsp:spPr>
        <a:xfrm>
          <a:off x="110694" y="796320"/>
          <a:ext cx="502017" cy="258576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23317" y="808943"/>
        <a:ext cx="476771" cy="233330"/>
      </dsp:txXfrm>
    </dsp:sp>
    <dsp:sp modelId="{4DE0061F-8883-4D4A-B598-C127CD3DAEE3}">
      <dsp:nvSpPr>
        <dsp:cNvPr id="0" name=""/>
        <dsp:cNvSpPr/>
      </dsp:nvSpPr>
      <dsp:spPr>
        <a:xfrm flipV="1">
          <a:off x="806981" y="826289"/>
          <a:ext cx="493836" cy="267756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 rot="10800000">
        <a:off x="820052" y="839360"/>
        <a:ext cx="467694" cy="241614"/>
      </dsp:txXfrm>
    </dsp:sp>
    <dsp:sp modelId="{7EECA9DF-0EFA-4B1C-BA9F-1CCBFBFED802}">
      <dsp:nvSpPr>
        <dsp:cNvPr id="0" name=""/>
        <dsp:cNvSpPr/>
      </dsp:nvSpPr>
      <dsp:spPr>
        <a:xfrm>
          <a:off x="1404793" y="636053"/>
          <a:ext cx="470526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415729" y="646989"/>
        <a:ext cx="448654" cy="202161"/>
      </dsp:txXfrm>
    </dsp:sp>
    <dsp:sp modelId="{D2CA27FC-8839-4DF2-9BCB-1F3AC3BFD389}">
      <dsp:nvSpPr>
        <dsp:cNvPr id="0" name=""/>
        <dsp:cNvSpPr/>
      </dsp:nvSpPr>
      <dsp:spPr>
        <a:xfrm>
          <a:off x="1390598" y="1010042"/>
          <a:ext cx="470526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401534" y="1020978"/>
        <a:ext cx="448654" cy="202161"/>
      </dsp:txXfrm>
    </dsp:sp>
    <dsp:sp modelId="{4306A00F-B614-4C0A-910D-44ECCAF64C24}">
      <dsp:nvSpPr>
        <dsp:cNvPr id="0" name=""/>
        <dsp:cNvSpPr/>
      </dsp:nvSpPr>
      <dsp:spPr>
        <a:xfrm>
          <a:off x="2155298" y="840764"/>
          <a:ext cx="500199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166743" y="852209"/>
        <a:ext cx="477309" cy="211552"/>
      </dsp:txXfrm>
    </dsp:sp>
    <dsp:sp modelId="{EAAA206C-25DD-4A88-9235-C7F9B6446620}">
      <dsp:nvSpPr>
        <dsp:cNvPr id="0" name=""/>
        <dsp:cNvSpPr/>
      </dsp:nvSpPr>
      <dsp:spPr>
        <a:xfrm>
          <a:off x="3603605" y="848150"/>
          <a:ext cx="470526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614541" y="859086"/>
        <a:ext cx="448654" cy="2021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8E2934-CDFE-45E2-B702-5AD3AE92F678}">
      <dsp:nvSpPr>
        <dsp:cNvPr id="0" name=""/>
        <dsp:cNvSpPr/>
      </dsp:nvSpPr>
      <dsp:spPr>
        <a:xfrm>
          <a:off x="2" y="0"/>
          <a:ext cx="4323322" cy="192033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AB3B-5E0C-409F-B51C-728FB52B6052}">
      <dsp:nvSpPr>
        <dsp:cNvPr id="0" name=""/>
        <dsp:cNvSpPr/>
      </dsp:nvSpPr>
      <dsp:spPr>
        <a:xfrm>
          <a:off x="3431248" y="709033"/>
          <a:ext cx="548340" cy="502267"/>
        </a:xfrm>
        <a:prstGeom prst="roundRect">
          <a:avLst/>
        </a:prstGeom>
        <a:solidFill>
          <a:srgbClr val="3C3E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PQ</a:t>
          </a:r>
        </a:p>
      </dsp:txBody>
      <dsp:txXfrm>
        <a:off x="3455767" y="733552"/>
        <a:ext cx="499302" cy="453229"/>
      </dsp:txXfrm>
    </dsp:sp>
    <dsp:sp modelId="{B0F6B2DC-2AA3-46DD-B65E-17D907CC1FEA}">
      <dsp:nvSpPr>
        <dsp:cNvPr id="0" name=""/>
        <dsp:cNvSpPr/>
      </dsp:nvSpPr>
      <dsp:spPr>
        <a:xfrm>
          <a:off x="110634" y="796320"/>
          <a:ext cx="497296" cy="258576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URS</a:t>
          </a:r>
        </a:p>
      </dsp:txBody>
      <dsp:txXfrm>
        <a:off x="123257" y="808943"/>
        <a:ext cx="472050" cy="233330"/>
      </dsp:txXfrm>
    </dsp:sp>
    <dsp:sp modelId="{4DE0061F-8883-4D4A-B598-C127CD3DAEE3}">
      <dsp:nvSpPr>
        <dsp:cNvPr id="0" name=""/>
        <dsp:cNvSpPr/>
      </dsp:nvSpPr>
      <dsp:spPr>
        <a:xfrm flipV="1">
          <a:off x="806822" y="826289"/>
          <a:ext cx="489191" cy="267756"/>
        </a:xfrm>
        <a:prstGeom prst="roundRect">
          <a:avLst/>
        </a:prstGeom>
        <a:solidFill>
          <a:srgbClr val="27BCC4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FS</a:t>
          </a:r>
        </a:p>
      </dsp:txBody>
      <dsp:txXfrm rot="10800000">
        <a:off x="819893" y="839360"/>
        <a:ext cx="463049" cy="241614"/>
      </dsp:txXfrm>
    </dsp:sp>
    <dsp:sp modelId="{7EECA9DF-0EFA-4B1C-BA9F-1CCBFBFED802}">
      <dsp:nvSpPr>
        <dsp:cNvPr id="0" name=""/>
        <dsp:cNvSpPr/>
      </dsp:nvSpPr>
      <dsp:spPr>
        <a:xfrm>
          <a:off x="1405462" y="636053"/>
          <a:ext cx="466101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DS</a:t>
          </a:r>
        </a:p>
      </dsp:txBody>
      <dsp:txXfrm>
        <a:off x="1416398" y="646989"/>
        <a:ext cx="444229" cy="202161"/>
      </dsp:txXfrm>
    </dsp:sp>
    <dsp:sp modelId="{D2CA27FC-8839-4DF2-9BCB-1F3AC3BFD389}">
      <dsp:nvSpPr>
        <dsp:cNvPr id="0" name=""/>
        <dsp:cNvSpPr/>
      </dsp:nvSpPr>
      <dsp:spPr>
        <a:xfrm>
          <a:off x="1397850" y="1010042"/>
          <a:ext cx="466101" cy="224033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82000" r="-8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CS</a:t>
          </a:r>
        </a:p>
      </dsp:txBody>
      <dsp:txXfrm>
        <a:off x="1408786" y="1020978"/>
        <a:ext cx="444229" cy="202161"/>
      </dsp:txXfrm>
    </dsp:sp>
    <dsp:sp modelId="{4306A00F-B614-4C0A-910D-44ECCAF64C24}">
      <dsp:nvSpPr>
        <dsp:cNvPr id="0" name=""/>
        <dsp:cNvSpPr/>
      </dsp:nvSpPr>
      <dsp:spPr>
        <a:xfrm>
          <a:off x="2161807" y="840764"/>
          <a:ext cx="495495" cy="234442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IQ</a:t>
          </a:r>
        </a:p>
      </dsp:txBody>
      <dsp:txXfrm>
        <a:off x="2173252" y="852209"/>
        <a:ext cx="472605" cy="211552"/>
      </dsp:txXfrm>
    </dsp:sp>
    <dsp:sp modelId="{EAAA206C-25DD-4A88-9235-C7F9B6446620}">
      <dsp:nvSpPr>
        <dsp:cNvPr id="0" name=""/>
        <dsp:cNvSpPr/>
      </dsp:nvSpPr>
      <dsp:spPr>
        <a:xfrm>
          <a:off x="2810205" y="852759"/>
          <a:ext cx="466101" cy="224033"/>
        </a:xfrm>
        <a:prstGeom prst="roundRect">
          <a:avLst/>
        </a:prstGeom>
        <a:solidFill>
          <a:srgbClr val="3C3E3E">
            <a:alpha val="1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 err="1"/>
            <a:t>oQ</a:t>
          </a:r>
          <a:endParaRPr lang="en-CA" sz="900" kern="1200" dirty="0"/>
        </a:p>
      </dsp:txBody>
      <dsp:txXfrm>
        <a:off x="2821141" y="863695"/>
        <a:ext cx="444229" cy="202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7DB8A-D24E-6344-9F05-8A01C8049C55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3FCB6-0D80-E347-BC03-9EBD96865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27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B2334-3FD5-441A-B9A7-6920BBADD7F3}" type="datetimeFigureOut">
              <a:rPr lang="en-CA" smtClean="0"/>
              <a:t>2023-11-28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B29E2-D4A5-4A01-9570-E6AEB6BAE5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1478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" name="Google Shape;117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CA" dirty="0"/>
              <a:t>In the Specifications phase, companies identify the way in which the Nymi solution can improve their processes  and the requirements that must be satisfied by the solution (URS)</a:t>
            </a:r>
          </a:p>
          <a:p>
            <a:r>
              <a:rPr lang="en-CA" dirty="0"/>
              <a:t>In the specification phase, Nymi provides functional and configuration specifications to the company to show how the solution satisfies their user requirements.</a:t>
            </a:r>
          </a:p>
          <a:p>
            <a:r>
              <a:rPr lang="en-CA" dirty="0"/>
              <a:t>In the Configured Product, the Nymi and the customer prepare and deploy the Nymi solution in the  environment </a:t>
            </a:r>
          </a:p>
          <a:p>
            <a:r>
              <a:rPr lang="en-CA" dirty="0"/>
              <a:t>In the verification phase, the company tests the requirements in Nymi solution to ensure that they are acceptable.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45" name="Google Shape;2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05333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A series of documents are used by the pharmaceutical company as they follow the GAMP5 methodology to validate our solution.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The doc creation is predominantly a customer responsibility but Nymi has some too.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B29E2-D4A5-4A01-9570-E6AEB6BAE5A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7443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7029" y="4412582"/>
            <a:ext cx="11207134" cy="720000"/>
          </a:xfrm>
        </p:spPr>
        <p:txBody>
          <a:bodyPr anchor="t">
            <a:norm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029" y="5345929"/>
            <a:ext cx="11210733" cy="360000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rgbClr val="3B3D3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35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C9D-40E3-B746-890A-52AD1ACEDFC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FA99D-C395-B740-B7B6-C172A21B8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2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C9D-40E3-B746-890A-52AD1ACEDFC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FA99D-C395-B740-B7B6-C172A21B8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06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x">
  <p:cSld name="1_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1pPr>
            <a:lvl2pPr marL="457200" lvl="1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800" lvl="2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400" lvl="3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3000" lvl="4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11588750" y="6101759"/>
            <a:ext cx="174728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6A6A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6A6A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932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body" idx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1800" b="1"/>
            </a:lvl1pPr>
            <a:lvl2pPr marL="457200" lvl="1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685800" lvl="2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914400" lvl="3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1143000" lvl="4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5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2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1pPr>
            <a:lvl2pPr marL="457200" lvl="1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2pPr>
            <a:lvl3pPr marL="685800" lvl="2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3pPr>
            <a:lvl4pPr marL="914400" lvl="3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4pPr>
            <a:lvl5pPr marL="1143000" lvl="4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2750" b="1"/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ldNum" idx="12"/>
          </p:nvPr>
        </p:nvSpPr>
        <p:spPr>
          <a:xfrm>
            <a:off x="6000750" y="6209709"/>
            <a:ext cx="184253" cy="5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0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029" y="1270453"/>
            <a:ext cx="11208871" cy="44985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9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C9D-40E3-B746-890A-52AD1ACEDFC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8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7030" y="1270001"/>
            <a:ext cx="5473234" cy="44989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0" y="1270001"/>
            <a:ext cx="5372100" cy="4498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029" y="365125"/>
            <a:ext cx="11208871" cy="5365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030" y="1269207"/>
            <a:ext cx="5473233" cy="360000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030" y="1906715"/>
            <a:ext cx="5473233" cy="38622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3800" y="1270000"/>
            <a:ext cx="5372100" cy="360000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3800" y="1906715"/>
            <a:ext cx="5372100" cy="38622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62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53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FA99D-C395-B740-B7B6-C172A21B8A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1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C9D-40E3-B746-890A-52AD1ACEDFC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6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AC9D-40E3-B746-890A-52AD1ACEDFC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CFA99D-C395-B740-B7B6-C172A21B8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54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029" y="1270453"/>
            <a:ext cx="11208871" cy="4867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7029" y="6223976"/>
            <a:ext cx="16410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BDDAD81E-C94A-884F-9A6D-7EA4C62D6B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54275" y="6223976"/>
            <a:ext cx="728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Version 2.0. Proprietary &amp; Confidential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088" y="6137862"/>
            <a:ext cx="1690671" cy="53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9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28BCC4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rgbClr val="3B3D3C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3B3D3C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3B3D3C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200" kern="1200">
          <a:solidFill>
            <a:srgbClr val="3B3D3C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800" kern="1200">
          <a:solidFill>
            <a:srgbClr val="3B3D3C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63" userDrawn="1">
          <p15:clr>
            <a:srgbClr val="F26B43"/>
          </p15:clr>
        </p15:guide>
        <p15:guide id="2" pos="339" userDrawn="1">
          <p15:clr>
            <a:srgbClr val="F26B43"/>
          </p15:clr>
        </p15:guide>
        <p15:guide id="3" pos="7336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1309" userDrawn="1">
          <p15:clr>
            <a:srgbClr val="F26B43"/>
          </p15:clr>
        </p15:guide>
        <p15:guide id="6" pos="1546" userDrawn="1">
          <p15:clr>
            <a:srgbClr val="F26B43"/>
          </p15:clr>
        </p15:guide>
        <p15:guide id="7" pos="2512" userDrawn="1">
          <p15:clr>
            <a:srgbClr val="F26B43"/>
          </p15:clr>
        </p15:guide>
        <p15:guide id="8" pos="2749" userDrawn="1">
          <p15:clr>
            <a:srgbClr val="F26B43"/>
          </p15:clr>
        </p15:guide>
        <p15:guide id="9" pos="3723" userDrawn="1">
          <p15:clr>
            <a:srgbClr val="F26B43"/>
          </p15:clr>
        </p15:guide>
        <p15:guide id="10" pos="4921" userDrawn="1">
          <p15:clr>
            <a:srgbClr val="F26B43"/>
          </p15:clr>
        </p15:guide>
        <p15:guide id="12" pos="5159" userDrawn="1">
          <p15:clr>
            <a:srgbClr val="F26B43"/>
          </p15:clr>
        </p15:guide>
        <p15:guide id="13" pos="6133" userDrawn="1">
          <p15:clr>
            <a:srgbClr val="F26B43"/>
          </p15:clr>
        </p15:guide>
        <p15:guide id="14" pos="6361" userDrawn="1">
          <p15:clr>
            <a:srgbClr val="F26B43"/>
          </p15:clr>
        </p15:guide>
        <p15:guide id="15" orient="horz" pos="229" userDrawn="1">
          <p15:clr>
            <a:srgbClr val="F26B43"/>
          </p15:clr>
        </p15:guide>
        <p15:guide id="16" pos="3952" userDrawn="1">
          <p15:clr>
            <a:srgbClr val="F26B43"/>
          </p15:clr>
        </p15:guide>
        <p15:guide id="17" orient="horz" pos="568" userDrawn="1">
          <p15:clr>
            <a:srgbClr val="F26B43"/>
          </p15:clr>
        </p15:guide>
        <p15:guide id="18" orient="horz" pos="2160" userDrawn="1">
          <p15:clr>
            <a:srgbClr val="F26B43"/>
          </p15:clr>
        </p15:guide>
        <p15:guide id="19" orient="horz" pos="800" userDrawn="1">
          <p15:clr>
            <a:srgbClr val="F26B43"/>
          </p15:clr>
        </p15:guide>
        <p15:guide id="20" orient="horz" pos="2575" userDrawn="1">
          <p15:clr>
            <a:srgbClr val="F26B43"/>
          </p15:clr>
        </p15:guide>
        <p15:guide id="21" orient="horz" pos="36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hyperlink" Target="https://support.nymi.com/hc/en-us/articles/7544067420052-Connected-Worker-Platform-1-3-Sample-GAMP-Document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/>
          <p:nvPr/>
        </p:nvSpPr>
        <p:spPr>
          <a:xfrm>
            <a:off x="-89435" y="-93465"/>
            <a:ext cx="12595574" cy="7042905"/>
          </a:xfrm>
          <a:prstGeom prst="rect">
            <a:avLst/>
          </a:prstGeom>
          <a:gradFill>
            <a:gsLst>
              <a:gs pos="0">
                <a:srgbClr val="1E303F"/>
              </a:gs>
              <a:gs pos="100000">
                <a:srgbClr val="1E303F"/>
              </a:gs>
            </a:gsLst>
            <a:lin ang="5400000" scaled="0"/>
          </a:gra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</a:pPr>
            <a:endParaRPr sz="16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0" name="Google Shape;120;p1" descr="Nymi_Logo_Standard_RGB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2643" y="215538"/>
            <a:ext cx="1574004" cy="50048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10238911" y="6209591"/>
            <a:ext cx="3865418" cy="51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spcBef>
                <a:spcPts val="2250"/>
              </a:spcBef>
              <a:buClr>
                <a:srgbClr val="222A35"/>
              </a:buClr>
              <a:buSzPts val="2400"/>
            </a:pPr>
            <a:r>
              <a:rPr lang="en-US" sz="1200">
                <a:solidFill>
                  <a:srgbClr val="222A35"/>
                </a:solidFill>
                <a:latin typeface="Avenir"/>
                <a:ea typeface="Avenir"/>
                <a:cs typeface="Avenir"/>
                <a:sym typeface="Avenir"/>
              </a:rPr>
              <a:t>Proprietary &amp; Confidential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" name="Google Shape;122;p1"/>
          <p:cNvCxnSpPr/>
          <p:nvPr/>
        </p:nvCxnSpPr>
        <p:spPr>
          <a:xfrm>
            <a:off x="-135155" y="2674932"/>
            <a:ext cx="5567363" cy="0"/>
          </a:xfrm>
          <a:prstGeom prst="straightConnector1">
            <a:avLst/>
          </a:prstGeom>
          <a:noFill/>
          <a:ln w="53975" cap="flat" cmpd="sng">
            <a:solidFill>
              <a:srgbClr val="29BEC6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123" name="Google Shape;123;p1"/>
          <p:cNvGrpSpPr/>
          <p:nvPr/>
        </p:nvGrpSpPr>
        <p:grpSpPr>
          <a:xfrm>
            <a:off x="1654062" y="987224"/>
            <a:ext cx="10790886" cy="5929025"/>
            <a:chOff x="331840" y="2881511"/>
            <a:chExt cx="24621061" cy="13269600"/>
          </a:xfrm>
        </p:grpSpPr>
        <p:pic>
          <p:nvPicPr>
            <p:cNvPr id="124" name="Google Shape;124;p1" descr="A picture containing animal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10760194" y="5866692"/>
              <a:ext cx="3195451" cy="59448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" descr="Low poly v3.png"/>
            <p:cNvPicPr preferRelativeResize="0"/>
            <p:nvPr/>
          </p:nvPicPr>
          <p:blipFill rotWithShape="1">
            <a:blip r:embed="rId5">
              <a:alphaModFix/>
            </a:blip>
            <a:srcRect t="1960" b="1959"/>
            <a:stretch/>
          </p:blipFill>
          <p:spPr>
            <a:xfrm>
              <a:off x="331840" y="2881511"/>
              <a:ext cx="24621061" cy="13269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" name="Google Shape;126;p1"/>
          <p:cNvSpPr txBox="1">
            <a:spLocks noGrp="1"/>
          </p:cNvSpPr>
          <p:nvPr>
            <p:ph type="ctrTitle" idx="4294967295"/>
          </p:nvPr>
        </p:nvSpPr>
        <p:spPr>
          <a:xfrm>
            <a:off x="127574" y="876096"/>
            <a:ext cx="5866200" cy="2885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b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29BEC6"/>
              </a:buClr>
              <a:buSzPts val="8000"/>
            </a:pPr>
            <a:r>
              <a:rPr lang="en-US" sz="4000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rPr>
              <a:t>Building</a:t>
            </a:r>
            <a:r>
              <a:rPr lang="en-US" sz="4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4000">
                <a:solidFill>
                  <a:srgbClr val="29BEC6"/>
                </a:solidFill>
                <a:latin typeface="Avenir"/>
                <a:ea typeface="Avenir"/>
                <a:cs typeface="Avenir"/>
                <a:sym typeface="Avenir"/>
              </a:rPr>
              <a:t>Your Connected Worker Capability</a:t>
            </a:r>
            <a:br>
              <a:rPr lang="en-US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3600" b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Nymi Professional Services</a:t>
            </a:r>
            <a:endParaRPr sz="3600" b="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29BEC6"/>
              </a:buClr>
              <a:buSzPts val="8000"/>
            </a:pPr>
            <a:endParaRPr sz="3600" b="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61F2F-BC06-4D5B-9F3C-72D4BFE8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Traceability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3DBD9-617C-4E44-A8B6-CB958AE3A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a standard GAMP5 validation document but a means to trace URS requirements to FS, CS and test runs. </a:t>
            </a:r>
            <a:endParaRPr lang="en-US" b="1" i="1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AE000A-049C-73BD-20E9-BAF33643B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823" y="2101734"/>
            <a:ext cx="5389408" cy="425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22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/>
          <p:nvPr/>
        </p:nvSpPr>
        <p:spPr>
          <a:xfrm>
            <a:off x="-251363" y="-46733"/>
            <a:ext cx="12694725" cy="6951465"/>
          </a:xfrm>
          <a:prstGeom prst="rect">
            <a:avLst/>
          </a:prstGeom>
          <a:gradFill>
            <a:gsLst>
              <a:gs pos="0">
                <a:srgbClr val="1E303F"/>
              </a:gs>
              <a:gs pos="100000">
                <a:srgbClr val="1E303F"/>
              </a:gs>
            </a:gsLst>
            <a:lin ang="5400000" scaled="0"/>
          </a:gra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FFFF"/>
              </a:buClr>
              <a:buSzPts val="4800"/>
            </a:pPr>
            <a:endParaRPr sz="24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4" name="Google Shape;174;p5" descr="digital to re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8802" y="789283"/>
            <a:ext cx="17141865" cy="756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5" descr="Nymi_Logo_Standard_RGB_Whit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2642" y="215537"/>
            <a:ext cx="1574004" cy="500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5"/>
          <p:cNvSpPr txBox="1">
            <a:spLocks noGrp="1"/>
          </p:cNvSpPr>
          <p:nvPr>
            <p:ph type="ctrTitle" idx="4294967295"/>
          </p:nvPr>
        </p:nvSpPr>
        <p:spPr>
          <a:xfrm>
            <a:off x="281707" y="3429000"/>
            <a:ext cx="10985502" cy="31098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b" anchorCtr="0"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rgbClr val="28BEC6"/>
              </a:buClr>
              <a:buSzPts val="10000"/>
            </a:pPr>
            <a:r>
              <a:rPr lang="en-US" sz="5000">
                <a:solidFill>
                  <a:srgbClr val="28BEC6"/>
                </a:solidFill>
                <a:latin typeface="Avenir"/>
                <a:ea typeface="Avenir"/>
                <a:cs typeface="Avenir"/>
                <a:sym typeface="Avenir"/>
              </a:rPr>
              <a:t>Questions</a:t>
            </a:r>
            <a:endParaRPr sz="580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rmAutofit/>
          </a:bodyPr>
          <a:lstStyle/>
          <a:p>
            <a:pPr>
              <a:buClr>
                <a:srgbClr val="28BCC4"/>
              </a:buClr>
              <a:buSzPts val="6600"/>
            </a:pPr>
            <a:r>
              <a:rPr lang="en-US" sz="3300" dirty="0">
                <a:latin typeface="Avenir"/>
                <a:ea typeface="Avenir"/>
                <a:cs typeface="Avenir"/>
                <a:sym typeface="Avenir"/>
              </a:rPr>
              <a:t>GAMP5 Validation Phases</a:t>
            </a:r>
            <a:endParaRPr dirty="0"/>
          </a:p>
        </p:txBody>
      </p:sp>
      <p:sp>
        <p:nvSpPr>
          <p:cNvPr id="248" name="Google Shape;248;p7"/>
          <p:cNvSpPr txBox="1">
            <a:spLocks noGrp="1"/>
          </p:cNvSpPr>
          <p:nvPr>
            <p:ph type="sldNum" idx="12"/>
          </p:nvPr>
        </p:nvSpPr>
        <p:spPr>
          <a:xfrm>
            <a:off x="11616803" y="6430054"/>
            <a:ext cx="118622" cy="18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spAutoFit/>
          </a:bodyPr>
          <a:lstStyle/>
          <a:p>
            <a:fld id="{00000000-1234-1234-1234-123412341234}" type="slidenum">
              <a:rPr lang="en-US">
                <a:latin typeface="Avenir"/>
                <a:ea typeface="Avenir"/>
                <a:cs typeface="Avenir"/>
                <a:sym typeface="Avenir"/>
              </a:rPr>
              <a:pPr/>
              <a:t>2</a:t>
            </a:fld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D209F-130B-4B47-8ADB-E21A3F28CEB2}"/>
              </a:ext>
            </a:extLst>
          </p:cNvPr>
          <p:cNvSpPr txBox="1"/>
          <p:nvPr/>
        </p:nvSpPr>
        <p:spPr>
          <a:xfrm>
            <a:off x="603250" y="1451346"/>
            <a:ext cx="7192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Nymi Solution is GAMP5 category 4 product – Configurable Software</a:t>
            </a:r>
          </a:p>
          <a:p>
            <a:pPr algn="ctr"/>
            <a:endParaRPr lang="en-US" sz="1600" dirty="0"/>
          </a:p>
          <a:p>
            <a:pPr algn="ctr"/>
            <a:endParaRPr lang="en-US" sz="1600" dirty="0"/>
          </a:p>
          <a:p>
            <a:r>
              <a:rPr lang="en-US" sz="1600" dirty="0"/>
              <a:t>As a result, a solution implementation follows a specifically defined approach</a:t>
            </a:r>
          </a:p>
        </p:txBody>
      </p:sp>
      <p:pic>
        <p:nvPicPr>
          <p:cNvPr id="1026" name="Picture 2" descr="Diagram&#10;&#10;Description automatically generated">
            <a:extLst>
              <a:ext uri="{FF2B5EF4-FFF2-40B4-BE49-F238E27FC236}">
                <a16:creationId xmlns:a16="http://schemas.microsoft.com/office/drawing/2014/main" id="{51A6DB55-E9BB-4685-8C52-61A3D56C2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602" y="2580346"/>
            <a:ext cx="499110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GAMP5 Validation documents for phases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ADCCAB2-7228-4D1B-925B-744B08C6A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837" y="1469946"/>
            <a:ext cx="2756528" cy="2743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063E77-83F0-47F6-8143-20C636E1E934}"/>
              </a:ext>
            </a:extLst>
          </p:cNvPr>
          <p:cNvSpPr txBox="1"/>
          <p:nvPr/>
        </p:nvSpPr>
        <p:spPr>
          <a:xfrm>
            <a:off x="8739739" y="3339966"/>
            <a:ext cx="231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Validated solution!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11C913B-065C-4890-BF5E-B34D1990BFFE}"/>
              </a:ext>
            </a:extLst>
          </p:cNvPr>
          <p:cNvGrpSpPr/>
          <p:nvPr/>
        </p:nvGrpSpPr>
        <p:grpSpPr>
          <a:xfrm>
            <a:off x="8327031" y="4832349"/>
            <a:ext cx="1060809" cy="414420"/>
            <a:chOff x="692592" y="1568904"/>
            <a:chExt cx="1060809" cy="41442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E64A76B-BECA-4E84-877E-2356DC4FA185}"/>
                </a:ext>
              </a:extLst>
            </p:cNvPr>
            <p:cNvSpPr/>
            <p:nvPr/>
          </p:nvSpPr>
          <p:spPr>
            <a:xfrm>
              <a:off x="692592" y="1568904"/>
              <a:ext cx="1060809" cy="414420"/>
            </a:xfrm>
            <a:prstGeom prst="roundRect">
              <a:avLst/>
            </a:prstGeom>
            <a:solidFill>
              <a:srgbClr val="3C3E3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5CE2CBFF-D122-44C1-B7A3-4A8C298584B5}"/>
                </a:ext>
              </a:extLst>
            </p:cNvPr>
            <p:cNvSpPr txBox="1"/>
            <p:nvPr/>
          </p:nvSpPr>
          <p:spPr>
            <a:xfrm>
              <a:off x="712822" y="1589134"/>
              <a:ext cx="1020349" cy="373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CA" sz="1700" kern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1596E8-1C80-4EFA-9F1B-95BB543C83A6}"/>
              </a:ext>
            </a:extLst>
          </p:cNvPr>
          <p:cNvGrpSpPr/>
          <p:nvPr/>
        </p:nvGrpSpPr>
        <p:grpSpPr>
          <a:xfrm>
            <a:off x="8337311" y="5388054"/>
            <a:ext cx="1030299" cy="433673"/>
            <a:chOff x="1853686" y="1559291"/>
            <a:chExt cx="1030299" cy="433673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645BF30-25EC-4FBC-A726-4D66589BBB88}"/>
                </a:ext>
              </a:extLst>
            </p:cNvPr>
            <p:cNvSpPr/>
            <p:nvPr/>
          </p:nvSpPr>
          <p:spPr>
            <a:xfrm>
              <a:off x="1853686" y="1559291"/>
              <a:ext cx="1030299" cy="433673"/>
            </a:xfrm>
            <a:prstGeom prst="roundRect">
              <a:avLst/>
            </a:prstGeom>
            <a:solidFill>
              <a:srgbClr val="27BC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: Rounded Corners 4">
              <a:extLst>
                <a:ext uri="{FF2B5EF4-FFF2-40B4-BE49-F238E27FC236}">
                  <a16:creationId xmlns:a16="http://schemas.microsoft.com/office/drawing/2014/main" id="{FD924E68-A2D1-43D5-83FD-5F410A3F6594}"/>
                </a:ext>
              </a:extLst>
            </p:cNvPr>
            <p:cNvSpPr txBox="1"/>
            <p:nvPr/>
          </p:nvSpPr>
          <p:spPr>
            <a:xfrm>
              <a:off x="1874856" y="1580461"/>
              <a:ext cx="987959" cy="3913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CA" sz="1700" kern="12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8AD4CBB-A6B9-41BE-9D91-381B80725165}"/>
              </a:ext>
            </a:extLst>
          </p:cNvPr>
          <p:cNvSpPr txBox="1"/>
          <p:nvPr/>
        </p:nvSpPr>
        <p:spPr>
          <a:xfrm>
            <a:off x="9615637" y="4852579"/>
            <a:ext cx="215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Customer-lead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5CDCA4-B16A-4F34-AB4A-90E31FC12A45}"/>
              </a:ext>
            </a:extLst>
          </p:cNvPr>
          <p:cNvSpPr txBox="1"/>
          <p:nvPr/>
        </p:nvSpPr>
        <p:spPr>
          <a:xfrm>
            <a:off x="9615637" y="5431225"/>
            <a:ext cx="2151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Nymi-lead</a:t>
            </a:r>
          </a:p>
        </p:txBody>
      </p: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80866BEE-DE37-46B0-A0AE-B558946850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81017"/>
              </p:ext>
            </p:extLst>
          </p:nvPr>
        </p:nvGraphicFramePr>
        <p:xfrm>
          <a:off x="436565" y="1270000"/>
          <a:ext cx="8322424" cy="3552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CE89D8F-3AE6-45FA-AD6D-13C14143BA3A}"/>
              </a:ext>
            </a:extLst>
          </p:cNvPr>
          <p:cNvSpPr txBox="1"/>
          <p:nvPr/>
        </p:nvSpPr>
        <p:spPr>
          <a:xfrm>
            <a:off x="1126156" y="4263991"/>
            <a:ext cx="5062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766032-B0FE-4A98-AFB3-A7150B6F4D9A}"/>
              </a:ext>
            </a:extLst>
          </p:cNvPr>
          <p:cNvSpPr txBox="1"/>
          <p:nvPr/>
        </p:nvSpPr>
        <p:spPr>
          <a:xfrm>
            <a:off x="971397" y="4681560"/>
            <a:ext cx="46682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Nymi has templates of these documents.</a:t>
            </a:r>
          </a:p>
          <a:p>
            <a:r>
              <a:rPr lang="en-CA" dirty="0">
                <a:hlinkClick r:id="rId9"/>
              </a:rPr>
              <a:t>https://support.nymi.com/hc/en-us/articles/7544067420052-Connected-Worker-Platform-1-3-Sample-GAMP-Documents</a:t>
            </a:r>
            <a:endParaRPr lang="en-CA" dirty="0"/>
          </a:p>
          <a:p>
            <a:endParaRPr lang="en-CA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57627C7-6AAE-4992-9B06-0EBC1CD20BFC}"/>
              </a:ext>
            </a:extLst>
          </p:cNvPr>
          <p:cNvCxnSpPr>
            <a:cxnSpLocks/>
          </p:cNvCxnSpPr>
          <p:nvPr/>
        </p:nvCxnSpPr>
        <p:spPr>
          <a:xfrm>
            <a:off x="2254685" y="1270000"/>
            <a:ext cx="0" cy="3363323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8885FE-3328-49F2-BB64-53508E918434}"/>
              </a:ext>
            </a:extLst>
          </p:cNvPr>
          <p:cNvCxnSpPr>
            <a:cxnSpLocks/>
          </p:cNvCxnSpPr>
          <p:nvPr/>
        </p:nvCxnSpPr>
        <p:spPr>
          <a:xfrm>
            <a:off x="4285989" y="1257474"/>
            <a:ext cx="0" cy="3375849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7C06D3C-5285-4C75-ADA0-CD2B3150E1AC}"/>
              </a:ext>
            </a:extLst>
          </p:cNvPr>
          <p:cNvSpPr txBox="1"/>
          <p:nvPr/>
        </p:nvSpPr>
        <p:spPr>
          <a:xfrm>
            <a:off x="1052492" y="1569706"/>
            <a:ext cx="1169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Planning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62D07E-E836-4701-9F53-1D1514550C2E}"/>
              </a:ext>
            </a:extLst>
          </p:cNvPr>
          <p:cNvSpPr txBox="1"/>
          <p:nvPr/>
        </p:nvSpPr>
        <p:spPr>
          <a:xfrm>
            <a:off x="2393152" y="1569706"/>
            <a:ext cx="175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Specification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DB5B14-65A7-4E06-915E-1F331CA030D4}"/>
              </a:ext>
            </a:extLst>
          </p:cNvPr>
          <p:cNvCxnSpPr>
            <a:cxnSpLocks/>
          </p:cNvCxnSpPr>
          <p:nvPr/>
        </p:nvCxnSpPr>
        <p:spPr>
          <a:xfrm>
            <a:off x="8117255" y="1233033"/>
            <a:ext cx="0" cy="3375849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F5914C6-6C3A-4DCA-9F1A-C03199EFCD3C}"/>
              </a:ext>
            </a:extLst>
          </p:cNvPr>
          <p:cNvSpPr txBox="1"/>
          <p:nvPr/>
        </p:nvSpPr>
        <p:spPr>
          <a:xfrm>
            <a:off x="4593265" y="1569706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Verification</a:t>
            </a:r>
          </a:p>
        </p:txBody>
      </p:sp>
    </p:spTree>
    <p:extLst>
      <p:ext uri="{BB962C8B-B14F-4D97-AF65-F5344CB8AC3E}">
        <p14:creationId xmlns:p14="http://schemas.microsoft.com/office/powerpoint/2010/main" val="259375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URS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ADCCAB2-7228-4D1B-925B-744B08C6A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063E77-83F0-47F6-8143-20C636E1E934}"/>
              </a:ext>
            </a:extLst>
          </p:cNvPr>
          <p:cNvSpPr txBox="1"/>
          <p:nvPr/>
        </p:nvSpPr>
        <p:spPr>
          <a:xfrm>
            <a:off x="4826419" y="2149154"/>
            <a:ext cx="2052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Validated </a:t>
            </a:r>
          </a:p>
          <a:p>
            <a:r>
              <a:rPr lang="en-CA" sz="1200" dirty="0"/>
              <a:t>solution!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AC077-ABC7-437F-BE4F-E670DA95CF61}"/>
              </a:ext>
            </a:extLst>
          </p:cNvPr>
          <p:cNvSpPr txBox="1"/>
          <p:nvPr/>
        </p:nvSpPr>
        <p:spPr>
          <a:xfrm>
            <a:off x="6906588" y="898870"/>
            <a:ext cx="49762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User Requirements Specification </a:t>
            </a:r>
            <a:r>
              <a:rPr lang="en-US" dirty="0"/>
              <a:t>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of requirements that the customer requires to implement Connected Worker Platform.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Customer written &amp; 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can assist in the creation.  </a:t>
            </a:r>
            <a:endParaRPr lang="en-CA" dirty="0"/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76C0AF72-6BCA-49E7-B77A-AA786E8BFF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895314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198BE7-C85C-46DC-9998-35E498FEB2E3}"/>
              </a:ext>
            </a:extLst>
          </p:cNvPr>
          <p:cNvCxnSpPr/>
          <p:nvPr/>
        </p:nvCxnSpPr>
        <p:spPr>
          <a:xfrm>
            <a:off x="1315233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95E8E4-5302-46AD-987C-8EE211BD005D}"/>
              </a:ext>
            </a:extLst>
          </p:cNvPr>
          <p:cNvCxnSpPr/>
          <p:nvPr/>
        </p:nvCxnSpPr>
        <p:spPr>
          <a:xfrm>
            <a:off x="2457189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D8C835-8ADC-4D9B-A51F-1D8415A0894B}"/>
              </a:ext>
            </a:extLst>
          </p:cNvPr>
          <p:cNvCxnSpPr/>
          <p:nvPr/>
        </p:nvCxnSpPr>
        <p:spPr>
          <a:xfrm>
            <a:off x="4722532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F9C686A-541C-D0B2-BD69-0C00E9852E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7928" y="4247182"/>
            <a:ext cx="6335009" cy="933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BDC869-89F2-283B-9907-FD2D4289C6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3664" y="3944536"/>
            <a:ext cx="6163535" cy="3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27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FS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AC077-ABC7-437F-BE4F-E670DA95CF61}"/>
              </a:ext>
            </a:extLst>
          </p:cNvPr>
          <p:cNvSpPr txBox="1"/>
          <p:nvPr/>
        </p:nvSpPr>
        <p:spPr>
          <a:xfrm>
            <a:off x="7011195" y="855410"/>
            <a:ext cx="49762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Functional Specifications </a:t>
            </a:r>
            <a:r>
              <a:rPr lang="en-US" dirty="0"/>
              <a:t>document.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information about functional specifications in the Nymi solution that address each requirement outlined in the URS.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written and led.</a:t>
            </a:r>
            <a:endParaRPr lang="en-CA" dirty="0"/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F9A7AD4-B62A-4863-AD0C-D3F225BE7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74EBF17-F157-435F-8354-F48940E99D76}"/>
              </a:ext>
            </a:extLst>
          </p:cNvPr>
          <p:cNvSpPr txBox="1"/>
          <p:nvPr/>
        </p:nvSpPr>
        <p:spPr>
          <a:xfrm>
            <a:off x="4885867" y="2251164"/>
            <a:ext cx="2052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Validated </a:t>
            </a:r>
          </a:p>
          <a:p>
            <a:r>
              <a:rPr lang="en-CA" sz="1400" dirty="0"/>
              <a:t>solution!</a:t>
            </a:r>
          </a:p>
        </p:txBody>
      </p: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4CAD2695-4090-4FB6-9F49-04BF5EA0F9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0232697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8630E1-1831-45AB-A251-D6439DB803E7}"/>
              </a:ext>
            </a:extLst>
          </p:cNvPr>
          <p:cNvCxnSpPr/>
          <p:nvPr/>
        </p:nvCxnSpPr>
        <p:spPr>
          <a:xfrm>
            <a:off x="1110696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855B39-A311-4377-90A9-743132BD55F2}"/>
              </a:ext>
            </a:extLst>
          </p:cNvPr>
          <p:cNvCxnSpPr/>
          <p:nvPr/>
        </p:nvCxnSpPr>
        <p:spPr>
          <a:xfrm>
            <a:off x="2409062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26129E9-24CD-4F51-A574-A7AF5CF03310}"/>
              </a:ext>
            </a:extLst>
          </p:cNvPr>
          <p:cNvCxnSpPr/>
          <p:nvPr/>
        </p:nvCxnSpPr>
        <p:spPr>
          <a:xfrm>
            <a:off x="4759890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DF91DDE-4562-EE9A-3F98-3497F1E674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98227" y="4380680"/>
            <a:ext cx="6382641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98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>
            <a:normAutofit/>
          </a:bodyPr>
          <a:lstStyle/>
          <a:p>
            <a:r>
              <a:rPr lang="en-CA" dirty="0"/>
              <a:t>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95FFA6-6FDD-491B-B05D-E1A76DEA9680}"/>
              </a:ext>
            </a:extLst>
          </p:cNvPr>
          <p:cNvSpPr txBox="1"/>
          <p:nvPr/>
        </p:nvSpPr>
        <p:spPr>
          <a:xfrm>
            <a:off x="7191471" y="801570"/>
            <a:ext cx="40821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Configuration Specification </a:t>
            </a:r>
            <a:r>
              <a:rPr lang="en-US" dirty="0"/>
              <a:t>document.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configuration information when the customer must perform a physical qualification to validate that an FS requirement meets the URS requirement.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written and led.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E7D4E8-E023-4748-A538-59E7888D88E2}"/>
              </a:ext>
            </a:extLst>
          </p:cNvPr>
          <p:cNvSpPr txBox="1"/>
          <p:nvPr/>
        </p:nvSpPr>
        <p:spPr>
          <a:xfrm>
            <a:off x="808526" y="6267609"/>
            <a:ext cx="8100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NOTE</a:t>
            </a:r>
            <a:r>
              <a:rPr lang="en-CA" dirty="0"/>
              <a:t>: Not all FS requirements will have a corresponding CS line item</a:t>
            </a:r>
          </a:p>
          <a:p>
            <a:endParaRPr lang="en-CA" dirty="0"/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FDA9981-A359-4C6B-A753-620EB5205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graphicFrame>
        <p:nvGraphicFramePr>
          <p:cNvPr id="18" name="Content Placeholder 3">
            <a:extLst>
              <a:ext uri="{FF2B5EF4-FFF2-40B4-BE49-F238E27FC236}">
                <a16:creationId xmlns:a16="http://schemas.microsoft.com/office/drawing/2014/main" id="{419ADAE5-5889-4C09-A296-D4E05F9824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822742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0D0BDF5-3999-46DB-A628-43D00A77411D}"/>
              </a:ext>
            </a:extLst>
          </p:cNvPr>
          <p:cNvCxnSpPr/>
          <p:nvPr/>
        </p:nvCxnSpPr>
        <p:spPr>
          <a:xfrm>
            <a:off x="1110696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B6B7AF7-1764-4280-84E4-6E8F259794B0}"/>
              </a:ext>
            </a:extLst>
          </p:cNvPr>
          <p:cNvCxnSpPr/>
          <p:nvPr/>
        </p:nvCxnSpPr>
        <p:spPr>
          <a:xfrm>
            <a:off x="2409062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12F273-3E8B-4143-BFD6-09F52B6ACF0D}"/>
              </a:ext>
            </a:extLst>
          </p:cNvPr>
          <p:cNvCxnSpPr/>
          <p:nvPr/>
        </p:nvCxnSpPr>
        <p:spPr>
          <a:xfrm>
            <a:off x="4759890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3DB65B8-E74A-1408-BBAE-FAAD33BD1A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1192" y="3256983"/>
            <a:ext cx="6220693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8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IQ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AC077-ABC7-437F-BE4F-E670DA95CF61}"/>
              </a:ext>
            </a:extLst>
          </p:cNvPr>
          <p:cNvSpPr txBox="1"/>
          <p:nvPr/>
        </p:nvSpPr>
        <p:spPr>
          <a:xfrm>
            <a:off x="7117885" y="832665"/>
            <a:ext cx="49762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Installation</a:t>
            </a:r>
            <a:r>
              <a:rPr lang="en-US" dirty="0"/>
              <a:t> </a:t>
            </a:r>
            <a:r>
              <a:rPr lang="en-US" b="1" dirty="0"/>
              <a:t>Qualification</a:t>
            </a:r>
            <a:r>
              <a:rPr lang="en-US" dirty="0"/>
              <a:t> document.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Details the customer’s test run that is performed  to validate installation-specific requirements that are present in the URS and described in Nymi’s FS and CS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Customer written &amp; 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can assist in the creation.</a:t>
            </a:r>
            <a:endParaRPr lang="en-CA" dirty="0"/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BF1D7C1-C71E-4756-8739-C8184C1FE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AD06DAFD-A65C-4CC0-B968-E71BA336E6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45761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CEEDF02-234D-47AA-9482-9F121AC693E4}"/>
              </a:ext>
            </a:extLst>
          </p:cNvPr>
          <p:cNvCxnSpPr/>
          <p:nvPr/>
        </p:nvCxnSpPr>
        <p:spPr>
          <a:xfrm>
            <a:off x="1110696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DC89D1-B352-4AFD-9661-EA3EB822A5FC}"/>
              </a:ext>
            </a:extLst>
          </p:cNvPr>
          <p:cNvCxnSpPr/>
          <p:nvPr/>
        </p:nvCxnSpPr>
        <p:spPr>
          <a:xfrm>
            <a:off x="2409062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D47EA4-7734-4801-AB77-5FF53D70E92B}"/>
              </a:ext>
            </a:extLst>
          </p:cNvPr>
          <p:cNvCxnSpPr/>
          <p:nvPr/>
        </p:nvCxnSpPr>
        <p:spPr>
          <a:xfrm>
            <a:off x="4759890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D68D459-B26C-68E3-3CEB-D1D3F40416BD}"/>
              </a:ext>
            </a:extLst>
          </p:cNvPr>
          <p:cNvSpPr txBox="1"/>
          <p:nvPr/>
        </p:nvSpPr>
        <p:spPr>
          <a:xfrm>
            <a:off x="656492" y="5967046"/>
            <a:ext cx="586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NOTE: Not all requirements require installation testing </a:t>
            </a:r>
          </a:p>
        </p:txBody>
      </p:sp>
    </p:spTree>
    <p:extLst>
      <p:ext uri="{BB962C8B-B14F-4D97-AF65-F5344CB8AC3E}">
        <p14:creationId xmlns:p14="http://schemas.microsoft.com/office/powerpoint/2010/main" val="208912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OQ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AC077-ABC7-437F-BE4F-E670DA95CF61}"/>
              </a:ext>
            </a:extLst>
          </p:cNvPr>
          <p:cNvSpPr txBox="1"/>
          <p:nvPr/>
        </p:nvSpPr>
        <p:spPr>
          <a:xfrm>
            <a:off x="7140503" y="822036"/>
            <a:ext cx="49762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 dirty="0"/>
              <a:t>Operations Qualification </a:t>
            </a:r>
            <a:r>
              <a:rPr lang="en-CA" dirty="0"/>
              <a:t>document.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Details customer’s test run that is performed  to validate operation-specific requirements that are present in the URS and described in Nymi’s FS and CS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Customer written and 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can assist in the creation.</a:t>
            </a:r>
            <a:endParaRPr lang="en-CA" dirty="0"/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1DE4BE03-61EC-4E07-863A-B459E4C0E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50A74CA4-C079-4D55-A4F8-11C929B0CE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207136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2670DB-1D3D-4833-AEDC-9A464051ED74}"/>
              </a:ext>
            </a:extLst>
          </p:cNvPr>
          <p:cNvCxnSpPr/>
          <p:nvPr/>
        </p:nvCxnSpPr>
        <p:spPr>
          <a:xfrm>
            <a:off x="1110696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B54796-63FD-46D7-877F-627CBC816709}"/>
              </a:ext>
            </a:extLst>
          </p:cNvPr>
          <p:cNvCxnSpPr/>
          <p:nvPr/>
        </p:nvCxnSpPr>
        <p:spPr>
          <a:xfrm>
            <a:off x="2409062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4268412-1745-4767-AFE0-030B36FDC964}"/>
              </a:ext>
            </a:extLst>
          </p:cNvPr>
          <p:cNvCxnSpPr/>
          <p:nvPr/>
        </p:nvCxnSpPr>
        <p:spPr>
          <a:xfrm>
            <a:off x="4759890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F298D7-223E-D9B8-621C-0AFE978A7200}"/>
              </a:ext>
            </a:extLst>
          </p:cNvPr>
          <p:cNvSpPr txBox="1"/>
          <p:nvPr/>
        </p:nvSpPr>
        <p:spPr>
          <a:xfrm>
            <a:off x="183894" y="5474046"/>
            <a:ext cx="586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NOTE: Not all requirements</a:t>
            </a:r>
          </a:p>
          <a:p>
            <a:r>
              <a:rPr lang="en-CA" dirty="0"/>
              <a:t> require operational testing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69D43A-4807-6730-6449-02FDE519AE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6078" y="2998931"/>
            <a:ext cx="5920981" cy="37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10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67D7-B499-41EF-99FB-50B8E8E7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9" y="363538"/>
            <a:ext cx="11216808" cy="540000"/>
          </a:xfrm>
        </p:spPr>
        <p:txBody>
          <a:bodyPr/>
          <a:lstStyle/>
          <a:p>
            <a:r>
              <a:rPr lang="en-CA" dirty="0"/>
              <a:t>PQ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AC077-ABC7-437F-BE4F-E670DA95CF61}"/>
              </a:ext>
            </a:extLst>
          </p:cNvPr>
          <p:cNvSpPr txBox="1"/>
          <p:nvPr/>
        </p:nvSpPr>
        <p:spPr>
          <a:xfrm>
            <a:off x="6766084" y="844697"/>
            <a:ext cx="4976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b="1" dirty="0"/>
              <a:t>Performance Qualification </a:t>
            </a:r>
            <a:r>
              <a:rPr lang="en-CA" dirty="0"/>
              <a:t>document.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Details customer’s test runs that is performed  to verify that the system consistently performs to the performance-related specifications described in Nymi’s FS and CS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Customer written and led.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Nymi can assist in the creation.</a:t>
            </a:r>
            <a:endParaRPr lang="en-CA" dirty="0"/>
          </a:p>
        </p:txBody>
      </p:sp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43E65C-6CB7-4B9C-988D-8A83386DE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502" y="1383954"/>
            <a:ext cx="755391" cy="751910"/>
          </a:xfrm>
          <a:prstGeom prst="rect">
            <a:avLst/>
          </a:prstGeom>
        </p:spPr>
      </p:pic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30DD56A6-5252-4481-91A7-43F6D00478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444272"/>
              </p:ext>
            </p:extLst>
          </p:nvPr>
        </p:nvGraphicFramePr>
        <p:xfrm>
          <a:off x="436565" y="834068"/>
          <a:ext cx="4323325" cy="1920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069C012-724C-4FC9-BF09-AFE61D6F2816}"/>
              </a:ext>
            </a:extLst>
          </p:cNvPr>
          <p:cNvCxnSpPr/>
          <p:nvPr/>
        </p:nvCxnSpPr>
        <p:spPr>
          <a:xfrm>
            <a:off x="1110696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518450-027C-4EA9-B4CF-9A147CC073AE}"/>
              </a:ext>
            </a:extLst>
          </p:cNvPr>
          <p:cNvCxnSpPr/>
          <p:nvPr/>
        </p:nvCxnSpPr>
        <p:spPr>
          <a:xfrm>
            <a:off x="2409062" y="844697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FE7FA0-5EB2-4F19-BD28-5C1F2C402993}"/>
              </a:ext>
            </a:extLst>
          </p:cNvPr>
          <p:cNvCxnSpPr/>
          <p:nvPr/>
        </p:nvCxnSpPr>
        <p:spPr>
          <a:xfrm>
            <a:off x="4759890" y="834068"/>
            <a:ext cx="0" cy="192033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3DEA2E9-BEBE-BE7B-18F8-8752127B170A}"/>
              </a:ext>
            </a:extLst>
          </p:cNvPr>
          <p:cNvSpPr txBox="1"/>
          <p:nvPr/>
        </p:nvSpPr>
        <p:spPr>
          <a:xfrm>
            <a:off x="656492" y="5967046"/>
            <a:ext cx="586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NOTE: Not all requirements require performance testing </a:t>
            </a:r>
          </a:p>
        </p:txBody>
      </p:sp>
    </p:spTree>
    <p:extLst>
      <p:ext uri="{BB962C8B-B14F-4D97-AF65-F5344CB8AC3E}">
        <p14:creationId xmlns:p14="http://schemas.microsoft.com/office/powerpoint/2010/main" val="2352781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fc3bb3c-a60a-4e21-b356-ee9f62ac1265">
      <UserInfo>
        <DisplayName>Magno Gomes</DisplayName>
        <AccountId>15</AccountId>
        <AccountType/>
      </UserInfo>
    </SharedWithUsers>
    <MediaLengthInSeconds xmlns="4541cc3c-3c8a-4aeb-a424-9c94cac8aacf" xsi:nil="true"/>
    <TaxCatchAll xmlns="5fc3bb3c-a60a-4e21-b356-ee9f62ac1265" xsi:nil="true"/>
    <lcf76f155ced4ddcb4097134ff3c332f xmlns="4541cc3c-3c8a-4aeb-a424-9c94cac8aac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0A5040C291042A82A629FC0D4F239" ma:contentTypeVersion="17" ma:contentTypeDescription="Create a new document." ma:contentTypeScope="" ma:versionID="a41be3076aa4b101e6f2dc38b21bda37">
  <xsd:schema xmlns:xsd="http://www.w3.org/2001/XMLSchema" xmlns:xs="http://www.w3.org/2001/XMLSchema" xmlns:p="http://schemas.microsoft.com/office/2006/metadata/properties" xmlns:ns2="4541cc3c-3c8a-4aeb-a424-9c94cac8aacf" xmlns:ns3="5fc3bb3c-a60a-4e21-b356-ee9f62ac1265" targetNamespace="http://schemas.microsoft.com/office/2006/metadata/properties" ma:root="true" ma:fieldsID="9cdef9893aa6f3f9387ad5b6b3fd552a" ns2:_="" ns3:_="">
    <xsd:import namespace="4541cc3c-3c8a-4aeb-a424-9c94cac8aacf"/>
    <xsd:import namespace="5fc3bb3c-a60a-4e21-b356-ee9f62ac12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1cc3c-3c8a-4aeb-a424-9c94cac8a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893a89d-9770-45a3-9f0e-dfa71f74e2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3bb3c-a60a-4e21-b356-ee9f62ac126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115c3b8-a239-4dc5-9482-52dc3e80c835}" ma:internalName="TaxCatchAll" ma:showField="CatchAllData" ma:web="5fc3bb3c-a60a-4e21-b356-ee9f62ac12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797190-298D-4A23-8B7E-1B5A2CD24849}">
  <ds:schemaRefs>
    <ds:schemaRef ds:uri="http://purl.org/dc/dcmitype/"/>
    <ds:schemaRef ds:uri="http://purl.org/dc/elements/1.1/"/>
    <ds:schemaRef ds:uri="c3a2427c-4223-425e-a2c9-ae01ffb0777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be2ea081-3ee0-4e70-9eaf-23d1765519a1"/>
    <ds:schemaRef ds:uri="http://schemas.microsoft.com/sharepoint/v3"/>
    <ds:schemaRef ds:uri="http://www.w3.org/XML/1998/namespace"/>
    <ds:schemaRef ds:uri="http://purl.org/dc/terms/"/>
    <ds:schemaRef ds:uri="5fc3bb3c-a60a-4e21-b356-ee9f62ac1265"/>
    <ds:schemaRef ds:uri="4541cc3c-3c8a-4aeb-a424-9c94cac8aacf"/>
  </ds:schemaRefs>
</ds:datastoreItem>
</file>

<file path=customXml/itemProps2.xml><?xml version="1.0" encoding="utf-8"?>
<ds:datastoreItem xmlns:ds="http://schemas.openxmlformats.org/officeDocument/2006/customXml" ds:itemID="{0867FF5A-9E45-4734-8760-D12A3B6522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9F0125-E29C-4E40-A14F-CE22495591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41cc3c-3c8a-4aeb-a424-9c94cac8aacf"/>
    <ds:schemaRef ds:uri="5fc3bb3c-a60a-4e21-b356-ee9f62ac12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542</Words>
  <Application>Microsoft Office PowerPoint</Application>
  <PresentationFormat>Widescreen</PresentationFormat>
  <Paragraphs>114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Building Your Connected Worker Capability Nymi Professional Services </vt:lpstr>
      <vt:lpstr>GAMP5 Validation Phases</vt:lpstr>
      <vt:lpstr>GAMP5 Validation documents for phases</vt:lpstr>
      <vt:lpstr>URS</vt:lpstr>
      <vt:lpstr>FS</vt:lpstr>
      <vt:lpstr>CS</vt:lpstr>
      <vt:lpstr>IQ</vt:lpstr>
      <vt:lpstr>OQ</vt:lpstr>
      <vt:lpstr>PQ</vt:lpstr>
      <vt:lpstr>Traceability Matrix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Debbie Redmond (she/her)</cp:lastModifiedBy>
  <cp:revision>166</cp:revision>
  <dcterms:created xsi:type="dcterms:W3CDTF">2018-07-12T14:25:19Z</dcterms:created>
  <dcterms:modified xsi:type="dcterms:W3CDTF">2023-11-28T18:57:58Z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0x0101003360A5040C291042A82A629FC0D4F239</vt:lpwstr>
  </property>
  <property fmtid="{D5CDD505-2E9C-101B-9397-08002B2CF9AE}" pid="3" name="xd_ProgID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bool>false</vt:bool>
  </property>
  <property fmtid="{D5CDD505-2E9C-101B-9397-08002B2CF9AE}" pid="11" name="MediaServiceImageTags">
    <vt:lpwstr/>
  </property>
</Properties>
</file>