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notesSlides/notesSlide4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16"/>
  </p:notesMasterIdLst>
  <p:handoutMasterIdLst>
    <p:handoutMasterId r:id="rId17"/>
  </p:handoutMasterIdLst>
  <p:sldIdLst>
    <p:sldId id="256" r:id="rId5"/>
    <p:sldId id="264" r:id="rId6"/>
    <p:sldId id="311" r:id="rId7"/>
    <p:sldId id="312" r:id="rId8"/>
    <p:sldId id="313" r:id="rId9"/>
    <p:sldId id="317" r:id="rId10"/>
    <p:sldId id="315" r:id="rId11"/>
    <p:sldId id="316" r:id="rId12"/>
    <p:sldId id="318" r:id="rId13"/>
    <p:sldId id="319" r:id="rId14"/>
    <p:sldId id="259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8BCC4"/>
    <a:srgbClr val="BEE5EA"/>
    <a:srgbClr val="EFF5F5"/>
    <a:srgbClr val="3C3E3E"/>
    <a:srgbClr val="27BCC4"/>
    <a:srgbClr val="3B3D3C"/>
    <a:srgbClr val="1E303F"/>
    <a:srgbClr val="F1F8F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4E7EAC9-566D-4185-9015-119C0C6D5873}" v="13" dt="2022-07-26T12:48:00.627"/>
    <p1510:client id="{EBABE5D9-8153-591B-43B5-77A7CFA86AA2}" v="67" dt="2023-10-06T17:02:29.984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7576" autoAdjust="0"/>
    <p:restoredTop sz="79553" autoAdjust="0"/>
  </p:normalViewPr>
  <p:slideViewPr>
    <p:cSldViewPr snapToGrid="0" snapToObjects="1" showGuides="1">
      <p:cViewPr varScale="1">
        <p:scale>
          <a:sx n="82" d="100"/>
          <a:sy n="82" d="100"/>
        </p:scale>
        <p:origin x="1470" y="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napToObjects="1" showGuides="1">
      <p:cViewPr varScale="1">
        <p:scale>
          <a:sx n="161" d="100"/>
          <a:sy n="161" d="100"/>
        </p:scale>
        <p:origin x="5584" y="21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microsoft.com/office/2015/10/relationships/revisionInfo" Target="revisionInfo.xml"/></Relationships>
</file>

<file path=ppt/diagrams/_rels/data4.xml.rels><?xml version="1.0" encoding="UTF-8" standalone="yes"?>
<Relationships xmlns="http://schemas.openxmlformats.org/package/2006/relationships"><Relationship Id="rId1" Type="http://schemas.openxmlformats.org/officeDocument/2006/relationships/image" Target="../media/image10.png"/></Relationships>
</file>

<file path=ppt/diagrams/_rels/data5.xml.rels><?xml version="1.0" encoding="UTF-8" standalone="yes"?>
<Relationships xmlns="http://schemas.openxmlformats.org/package/2006/relationships"><Relationship Id="rId1" Type="http://schemas.openxmlformats.org/officeDocument/2006/relationships/image" Target="../media/image10.png"/></Relationships>
</file>

<file path=ppt/diagrams/_rels/data6.xml.rels><?xml version="1.0" encoding="UTF-8" standalone="yes"?>
<Relationships xmlns="http://schemas.openxmlformats.org/package/2006/relationships"><Relationship Id="rId1" Type="http://schemas.openxmlformats.org/officeDocument/2006/relationships/image" Target="../media/image10.png"/></Relationships>
</file>

<file path=ppt/diagrams/_rels/data7.xml.rels><?xml version="1.0" encoding="UTF-8" standalone="yes"?>
<Relationships xmlns="http://schemas.openxmlformats.org/package/2006/relationships"><Relationship Id="rId1" Type="http://schemas.openxmlformats.org/officeDocument/2006/relationships/image" Target="../media/image10.png"/></Relationships>
</file>

<file path=ppt/diagrams/_rels/drawing4.xml.rels><?xml version="1.0" encoding="UTF-8" standalone="yes"?>
<Relationships xmlns="http://schemas.openxmlformats.org/package/2006/relationships"><Relationship Id="rId1" Type="http://schemas.openxmlformats.org/officeDocument/2006/relationships/image" Target="../media/image10.png"/></Relationships>
</file>

<file path=ppt/diagrams/_rels/drawing5.xml.rels><?xml version="1.0" encoding="UTF-8" standalone="yes"?>
<Relationships xmlns="http://schemas.openxmlformats.org/package/2006/relationships"><Relationship Id="rId1" Type="http://schemas.openxmlformats.org/officeDocument/2006/relationships/image" Target="../media/image10.png"/></Relationships>
</file>

<file path=ppt/diagrams/_rels/drawing6.xml.rels><?xml version="1.0" encoding="UTF-8" standalone="yes"?>
<Relationships xmlns="http://schemas.openxmlformats.org/package/2006/relationships"><Relationship Id="rId1" Type="http://schemas.openxmlformats.org/officeDocument/2006/relationships/image" Target="../media/image10.png"/></Relationships>
</file>

<file path=ppt/diagrams/_rels/drawing7.xml.rels><?xml version="1.0" encoding="UTF-8" standalone="yes"?>
<Relationships xmlns="http://schemas.openxmlformats.org/package/2006/relationships"><Relationship Id="rId1" Type="http://schemas.openxmlformats.org/officeDocument/2006/relationships/image" Target="../media/image10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3D7634D-57C5-4051-B643-056815723B9C}" type="doc">
      <dgm:prSet loTypeId="urn:microsoft.com/office/officeart/2005/8/layout/hProcess9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CA"/>
        </a:p>
      </dgm:t>
    </dgm:pt>
    <dgm:pt modelId="{0266EA0E-10B0-4D52-86C1-211FE4C34E4B}">
      <dgm:prSet phldrT="[Text]"/>
      <dgm:spPr>
        <a:solidFill>
          <a:srgbClr val="3C3E3E"/>
        </a:solidFill>
      </dgm:spPr>
      <dgm:t>
        <a:bodyPr/>
        <a:lstStyle/>
        <a:p>
          <a:r>
            <a:rPr lang="en-CA" dirty="0"/>
            <a:t>IQ</a:t>
          </a:r>
        </a:p>
      </dgm:t>
    </dgm:pt>
    <dgm:pt modelId="{4A893624-5DC3-4C75-9DB7-77197DB7DF77}" type="parTrans" cxnId="{276EDA64-34E5-4320-9439-F6FC692C39C5}">
      <dgm:prSet/>
      <dgm:spPr/>
      <dgm:t>
        <a:bodyPr/>
        <a:lstStyle/>
        <a:p>
          <a:endParaRPr lang="en-CA"/>
        </a:p>
      </dgm:t>
    </dgm:pt>
    <dgm:pt modelId="{34DCB77A-2725-4DD3-B904-862239215CDA}" type="sibTrans" cxnId="{276EDA64-34E5-4320-9439-F6FC692C39C5}">
      <dgm:prSet/>
      <dgm:spPr/>
      <dgm:t>
        <a:bodyPr/>
        <a:lstStyle/>
        <a:p>
          <a:endParaRPr lang="en-CA"/>
        </a:p>
      </dgm:t>
    </dgm:pt>
    <dgm:pt modelId="{4E78E295-43E5-428B-BF2D-05F096560309}">
      <dgm:prSet phldrT="[Text]"/>
      <dgm:spPr>
        <a:solidFill>
          <a:srgbClr val="3C3E3E"/>
        </a:solidFill>
      </dgm:spPr>
      <dgm:t>
        <a:bodyPr/>
        <a:lstStyle/>
        <a:p>
          <a:r>
            <a:rPr lang="en-CA" dirty="0"/>
            <a:t>OQ</a:t>
          </a:r>
        </a:p>
      </dgm:t>
    </dgm:pt>
    <dgm:pt modelId="{D0174F09-9D82-4042-BBBF-143964629025}" type="parTrans" cxnId="{94402E83-D15F-407E-8F94-AA57AE3881ED}">
      <dgm:prSet/>
      <dgm:spPr/>
      <dgm:t>
        <a:bodyPr/>
        <a:lstStyle/>
        <a:p>
          <a:endParaRPr lang="en-CA"/>
        </a:p>
      </dgm:t>
    </dgm:pt>
    <dgm:pt modelId="{D3CDD0BC-899B-4DA0-A854-8CE618A4B864}" type="sibTrans" cxnId="{94402E83-D15F-407E-8F94-AA57AE3881ED}">
      <dgm:prSet/>
      <dgm:spPr/>
      <dgm:t>
        <a:bodyPr/>
        <a:lstStyle/>
        <a:p>
          <a:endParaRPr lang="en-CA"/>
        </a:p>
      </dgm:t>
    </dgm:pt>
    <dgm:pt modelId="{1CF3B77C-13E9-4C9F-8903-1D80E4E12B11}">
      <dgm:prSet phldrT="[Text]"/>
      <dgm:spPr>
        <a:solidFill>
          <a:srgbClr val="3C3E3E"/>
        </a:solidFill>
      </dgm:spPr>
      <dgm:t>
        <a:bodyPr/>
        <a:lstStyle/>
        <a:p>
          <a:r>
            <a:rPr lang="en-CA" dirty="0"/>
            <a:t>PQ</a:t>
          </a:r>
        </a:p>
      </dgm:t>
    </dgm:pt>
    <dgm:pt modelId="{4DD8D6BD-8DED-4142-BDFC-86F2CA2B6BC4}" type="parTrans" cxnId="{2F227975-3C5A-4DB1-96E8-F07A2FFC9537}">
      <dgm:prSet/>
      <dgm:spPr/>
      <dgm:t>
        <a:bodyPr/>
        <a:lstStyle/>
        <a:p>
          <a:endParaRPr lang="en-CA"/>
        </a:p>
      </dgm:t>
    </dgm:pt>
    <dgm:pt modelId="{59061553-BD22-481D-8F49-3F53D3A25C7C}" type="sibTrans" cxnId="{2F227975-3C5A-4DB1-96E8-F07A2FFC9537}">
      <dgm:prSet/>
      <dgm:spPr/>
      <dgm:t>
        <a:bodyPr/>
        <a:lstStyle/>
        <a:p>
          <a:endParaRPr lang="en-CA"/>
        </a:p>
      </dgm:t>
    </dgm:pt>
    <dgm:pt modelId="{1675A3B6-9D3E-4A26-B807-A3A2DD29881C}">
      <dgm:prSet phldrT="[Text]"/>
      <dgm:spPr>
        <a:solidFill>
          <a:srgbClr val="3C3E3E"/>
        </a:solidFill>
      </dgm:spPr>
      <dgm:t>
        <a:bodyPr/>
        <a:lstStyle/>
        <a:p>
          <a:r>
            <a:rPr lang="en-CA" dirty="0"/>
            <a:t>URS</a:t>
          </a:r>
        </a:p>
      </dgm:t>
    </dgm:pt>
    <dgm:pt modelId="{59668EEE-BA7D-4979-A284-0A1D4F66E956}" type="parTrans" cxnId="{918A2A40-C7B8-41CC-B1F2-C49204B3DF15}">
      <dgm:prSet/>
      <dgm:spPr/>
      <dgm:t>
        <a:bodyPr/>
        <a:lstStyle/>
        <a:p>
          <a:endParaRPr lang="en-CA"/>
        </a:p>
      </dgm:t>
    </dgm:pt>
    <dgm:pt modelId="{4BEA51A8-E261-4917-A21B-7181ACBEBD70}" type="sibTrans" cxnId="{918A2A40-C7B8-41CC-B1F2-C49204B3DF15}">
      <dgm:prSet/>
      <dgm:spPr/>
      <dgm:t>
        <a:bodyPr/>
        <a:lstStyle/>
        <a:p>
          <a:endParaRPr lang="en-CA"/>
        </a:p>
      </dgm:t>
    </dgm:pt>
    <dgm:pt modelId="{D30036BC-A4EF-49FC-811B-CE8861B86ECA}">
      <dgm:prSet phldrT="[Text]"/>
      <dgm:spPr>
        <a:solidFill>
          <a:srgbClr val="27BCC4"/>
        </a:solidFill>
      </dgm:spPr>
      <dgm:t>
        <a:bodyPr/>
        <a:lstStyle/>
        <a:p>
          <a:r>
            <a:rPr lang="en-CA" dirty="0"/>
            <a:t>FS</a:t>
          </a:r>
        </a:p>
      </dgm:t>
    </dgm:pt>
    <dgm:pt modelId="{40D98CCF-B1EC-4127-968D-18B345A7EF23}" type="parTrans" cxnId="{F2194823-107D-4FB5-A96B-BFA19741AB3A}">
      <dgm:prSet/>
      <dgm:spPr/>
      <dgm:t>
        <a:bodyPr/>
        <a:lstStyle/>
        <a:p>
          <a:endParaRPr lang="en-CA"/>
        </a:p>
      </dgm:t>
    </dgm:pt>
    <dgm:pt modelId="{AE2A797F-1D0A-493A-A353-A6A1A810C7CC}" type="sibTrans" cxnId="{F2194823-107D-4FB5-A96B-BFA19741AB3A}">
      <dgm:prSet/>
      <dgm:spPr/>
      <dgm:t>
        <a:bodyPr/>
        <a:lstStyle/>
        <a:p>
          <a:endParaRPr lang="en-CA"/>
        </a:p>
      </dgm:t>
    </dgm:pt>
    <dgm:pt modelId="{748884EA-427B-4BCF-B574-9496BFA2EEB9}">
      <dgm:prSet phldrT="[Text]"/>
      <dgm:spPr>
        <a:solidFill>
          <a:srgbClr val="27BCC4"/>
        </a:solidFill>
      </dgm:spPr>
      <dgm:t>
        <a:bodyPr/>
        <a:lstStyle/>
        <a:p>
          <a:r>
            <a:rPr lang="en-CA" dirty="0"/>
            <a:t>CS</a:t>
          </a:r>
        </a:p>
      </dgm:t>
    </dgm:pt>
    <dgm:pt modelId="{B9E7D984-03B4-4C73-B9F3-CEEB7C72CC78}" type="parTrans" cxnId="{0C72D046-6AF1-4315-B35E-0A7AD78EAE72}">
      <dgm:prSet/>
      <dgm:spPr/>
      <dgm:t>
        <a:bodyPr/>
        <a:lstStyle/>
        <a:p>
          <a:endParaRPr lang="en-CA"/>
        </a:p>
      </dgm:t>
    </dgm:pt>
    <dgm:pt modelId="{BE2CF6C1-EED3-4EB5-A398-D8EAC34C79FF}" type="sibTrans" cxnId="{0C72D046-6AF1-4315-B35E-0A7AD78EAE72}">
      <dgm:prSet/>
      <dgm:spPr/>
      <dgm:t>
        <a:bodyPr/>
        <a:lstStyle/>
        <a:p>
          <a:endParaRPr lang="en-CA"/>
        </a:p>
      </dgm:t>
    </dgm:pt>
    <dgm:pt modelId="{9C7D9662-2394-4971-8B56-D3ADC9DD99A6}">
      <dgm:prSet phldrT="[Text]"/>
      <dgm:spPr>
        <a:solidFill>
          <a:srgbClr val="27BCC4"/>
        </a:solidFill>
      </dgm:spPr>
      <dgm:t>
        <a:bodyPr/>
        <a:lstStyle/>
        <a:p>
          <a:r>
            <a:rPr lang="en-CA" dirty="0"/>
            <a:t>DS</a:t>
          </a:r>
        </a:p>
      </dgm:t>
    </dgm:pt>
    <dgm:pt modelId="{706D19D0-5521-4161-86D4-CD35ED0AF71D}" type="parTrans" cxnId="{78881FD7-4E73-4019-957A-492B3CEA159C}">
      <dgm:prSet/>
      <dgm:spPr/>
      <dgm:t>
        <a:bodyPr/>
        <a:lstStyle/>
        <a:p>
          <a:endParaRPr lang="en-CA"/>
        </a:p>
      </dgm:t>
    </dgm:pt>
    <dgm:pt modelId="{D6F72001-5DBD-428B-AACF-2CDDCC0A0524}" type="sibTrans" cxnId="{78881FD7-4E73-4019-957A-492B3CEA159C}">
      <dgm:prSet/>
      <dgm:spPr/>
      <dgm:t>
        <a:bodyPr/>
        <a:lstStyle/>
        <a:p>
          <a:endParaRPr lang="en-CA"/>
        </a:p>
      </dgm:t>
    </dgm:pt>
    <dgm:pt modelId="{A7786204-803A-4950-8EA8-5287EF8264B2}" type="pres">
      <dgm:prSet presAssocID="{B3D7634D-57C5-4051-B643-056815723B9C}" presName="CompostProcess" presStyleCnt="0">
        <dgm:presLayoutVars>
          <dgm:dir/>
          <dgm:resizeHandles val="exact"/>
        </dgm:presLayoutVars>
      </dgm:prSet>
      <dgm:spPr/>
    </dgm:pt>
    <dgm:pt modelId="{A58E2934-CDFE-45E2-B702-5AD3AE92F678}" type="pres">
      <dgm:prSet presAssocID="{B3D7634D-57C5-4051-B643-056815723B9C}" presName="arrow" presStyleLbl="bgShp" presStyleIdx="0" presStyleCnt="1"/>
      <dgm:spPr/>
    </dgm:pt>
    <dgm:pt modelId="{B938C4F9-36E5-44C3-8305-3322129C50A6}" type="pres">
      <dgm:prSet presAssocID="{B3D7634D-57C5-4051-B643-056815723B9C}" presName="linearProcess" presStyleCnt="0"/>
      <dgm:spPr/>
    </dgm:pt>
    <dgm:pt modelId="{C1DFAB3B-5E0C-409F-B51C-728FB52B6052}" type="pres">
      <dgm:prSet presAssocID="{0266EA0E-10B0-4D52-86C1-211FE4C34E4B}" presName="textNode" presStyleLbl="node1" presStyleIdx="0" presStyleCnt="7" custScaleX="42488" custScaleY="29166" custLinFactX="145418" custLinFactNeighborX="200000">
        <dgm:presLayoutVars>
          <dgm:bulletEnabled val="1"/>
        </dgm:presLayoutVars>
      </dgm:prSet>
      <dgm:spPr/>
    </dgm:pt>
    <dgm:pt modelId="{A17EE98C-1240-469D-BF4E-7AE34861637C}" type="pres">
      <dgm:prSet presAssocID="{34DCB77A-2725-4DD3-B904-862239215CDA}" presName="sibTrans" presStyleCnt="0"/>
      <dgm:spPr/>
    </dgm:pt>
    <dgm:pt modelId="{B0F6B2DC-2AA3-46DD-B65E-17D907CC1FEA}" type="pres">
      <dgm:prSet presAssocID="{1675A3B6-9D3E-4A26-B807-A3A2DD29881C}" presName="textNode" presStyleLbl="node1" presStyleIdx="1" presStyleCnt="7" custScaleX="42488" custScaleY="29166" custLinFactX="-7438" custLinFactNeighborX="-100000" custLinFactNeighborY="-1">
        <dgm:presLayoutVars>
          <dgm:bulletEnabled val="1"/>
        </dgm:presLayoutVars>
      </dgm:prSet>
      <dgm:spPr/>
    </dgm:pt>
    <dgm:pt modelId="{CFF48258-83EF-4C74-919E-E5E4537ACBEF}" type="pres">
      <dgm:prSet presAssocID="{4BEA51A8-E261-4917-A21B-7181ACBEBD70}" presName="sibTrans" presStyleCnt="0"/>
      <dgm:spPr/>
    </dgm:pt>
    <dgm:pt modelId="{4DE0061F-8883-4D4A-B598-C127CD3DAEE3}" type="pres">
      <dgm:prSet presAssocID="{D30036BC-A4EF-49FC-811B-CE8861B86ECA}" presName="textNode" presStyleLbl="node1" presStyleIdx="2" presStyleCnt="7" custScaleX="41266" custScaleY="30521" custLinFactX="-15331" custLinFactNeighborX="-100000">
        <dgm:presLayoutVars>
          <dgm:bulletEnabled val="1"/>
        </dgm:presLayoutVars>
      </dgm:prSet>
      <dgm:spPr/>
    </dgm:pt>
    <dgm:pt modelId="{D60B3D94-4AB5-4A02-BAD6-F30FCD72C5CE}" type="pres">
      <dgm:prSet presAssocID="{AE2A797F-1D0A-493A-A353-A6A1A810C7CC}" presName="sibTrans" presStyleCnt="0"/>
      <dgm:spPr/>
    </dgm:pt>
    <dgm:pt modelId="{7EECA9DF-0EFA-4B1C-BA9F-1CCBFBFED802}" type="pres">
      <dgm:prSet presAssocID="{748884EA-427B-4BCF-B574-9496BFA2EEB9}" presName="textNode" presStyleLbl="node1" presStyleIdx="3" presStyleCnt="7" custScaleX="38818" custScaleY="29166" custLinFactX="-25798" custLinFactNeighborX="-100000" custLinFactNeighborY="23602">
        <dgm:presLayoutVars>
          <dgm:bulletEnabled val="1"/>
        </dgm:presLayoutVars>
      </dgm:prSet>
      <dgm:spPr/>
    </dgm:pt>
    <dgm:pt modelId="{3DF99596-6E51-40FE-8AEA-6A9631A13F5D}" type="pres">
      <dgm:prSet presAssocID="{BE2CF6C1-EED3-4EB5-A398-D8EAC34C79FF}" presName="sibTrans" presStyleCnt="0"/>
      <dgm:spPr/>
    </dgm:pt>
    <dgm:pt modelId="{4306A00F-B614-4C0A-910D-44ECCAF64C24}" type="pres">
      <dgm:prSet presAssocID="{4E78E295-43E5-428B-BF2D-05F096560309}" presName="textNode" presStyleLbl="node1" presStyleIdx="4" presStyleCnt="7" custScaleX="41266" custScaleY="30521" custLinFactNeighborX="26326" custLinFactNeighborY="884">
        <dgm:presLayoutVars>
          <dgm:bulletEnabled val="1"/>
        </dgm:presLayoutVars>
      </dgm:prSet>
      <dgm:spPr/>
    </dgm:pt>
    <dgm:pt modelId="{BD7A76A4-2426-498F-A85D-09B02C4F30AE}" type="pres">
      <dgm:prSet presAssocID="{D3CDD0BC-899B-4DA0-A854-8CE618A4B864}" presName="sibTrans" presStyleCnt="0"/>
      <dgm:spPr/>
    </dgm:pt>
    <dgm:pt modelId="{EAAA206C-25DD-4A88-9235-C7F9B6446620}" type="pres">
      <dgm:prSet presAssocID="{1CF3B77C-13E9-4C9F-8903-1D80E4E12B11}" presName="textNode" presStyleLbl="node1" presStyleIdx="5" presStyleCnt="7" custScaleX="38818" custScaleY="29166" custLinFactNeighborX="2569" custLinFactNeighborY="207">
        <dgm:presLayoutVars>
          <dgm:bulletEnabled val="1"/>
        </dgm:presLayoutVars>
      </dgm:prSet>
      <dgm:spPr/>
    </dgm:pt>
    <dgm:pt modelId="{D97C5BEC-8AC9-42DB-92C3-EC5DA1FE85AE}" type="pres">
      <dgm:prSet presAssocID="{59061553-BD22-481D-8F49-3F53D3A25C7C}" presName="sibTrans" presStyleCnt="0"/>
      <dgm:spPr/>
    </dgm:pt>
    <dgm:pt modelId="{97B16C10-1C63-48FA-852A-BC55EAAD2360}" type="pres">
      <dgm:prSet presAssocID="{9C7D9662-2394-4971-8B56-D3ADC9DD99A6}" presName="textNode" presStyleLbl="node1" presStyleIdx="6" presStyleCnt="7" custScaleX="38818" custScaleY="29166" custLinFactX="-173070" custLinFactNeighborX="-200000" custLinFactNeighborY="-16922">
        <dgm:presLayoutVars>
          <dgm:bulletEnabled val="1"/>
        </dgm:presLayoutVars>
      </dgm:prSet>
      <dgm:spPr/>
    </dgm:pt>
  </dgm:ptLst>
  <dgm:cxnLst>
    <dgm:cxn modelId="{A9249D11-AD59-4234-A983-6383BD680D40}" type="presOf" srcId="{1675A3B6-9D3E-4A26-B807-A3A2DD29881C}" destId="{B0F6B2DC-2AA3-46DD-B65E-17D907CC1FEA}" srcOrd="0" destOrd="0" presId="urn:microsoft.com/office/officeart/2005/8/layout/hProcess9"/>
    <dgm:cxn modelId="{F2194823-107D-4FB5-A96B-BFA19741AB3A}" srcId="{B3D7634D-57C5-4051-B643-056815723B9C}" destId="{D30036BC-A4EF-49FC-811B-CE8861B86ECA}" srcOrd="2" destOrd="0" parTransId="{40D98CCF-B1EC-4127-968D-18B345A7EF23}" sibTransId="{AE2A797F-1D0A-493A-A353-A6A1A810C7CC}"/>
    <dgm:cxn modelId="{918A2A40-C7B8-41CC-B1F2-C49204B3DF15}" srcId="{B3D7634D-57C5-4051-B643-056815723B9C}" destId="{1675A3B6-9D3E-4A26-B807-A3A2DD29881C}" srcOrd="1" destOrd="0" parTransId="{59668EEE-BA7D-4979-A284-0A1D4F66E956}" sibTransId="{4BEA51A8-E261-4917-A21B-7181ACBEBD70}"/>
    <dgm:cxn modelId="{9FE5AC63-D604-493D-B5E8-E50586F822D8}" type="presOf" srcId="{9C7D9662-2394-4971-8B56-D3ADC9DD99A6}" destId="{97B16C10-1C63-48FA-852A-BC55EAAD2360}" srcOrd="0" destOrd="0" presId="urn:microsoft.com/office/officeart/2005/8/layout/hProcess9"/>
    <dgm:cxn modelId="{276EDA64-34E5-4320-9439-F6FC692C39C5}" srcId="{B3D7634D-57C5-4051-B643-056815723B9C}" destId="{0266EA0E-10B0-4D52-86C1-211FE4C34E4B}" srcOrd="0" destOrd="0" parTransId="{4A893624-5DC3-4C75-9DB7-77197DB7DF77}" sibTransId="{34DCB77A-2725-4DD3-B904-862239215CDA}"/>
    <dgm:cxn modelId="{0C72D046-6AF1-4315-B35E-0A7AD78EAE72}" srcId="{B3D7634D-57C5-4051-B643-056815723B9C}" destId="{748884EA-427B-4BCF-B574-9496BFA2EEB9}" srcOrd="3" destOrd="0" parTransId="{B9E7D984-03B4-4C73-B9F3-CEEB7C72CC78}" sibTransId="{BE2CF6C1-EED3-4EB5-A398-D8EAC34C79FF}"/>
    <dgm:cxn modelId="{5A4D076E-C32C-4EAC-A228-DC3828FAF08B}" type="presOf" srcId="{748884EA-427B-4BCF-B574-9496BFA2EEB9}" destId="{7EECA9DF-0EFA-4B1C-BA9F-1CCBFBFED802}" srcOrd="0" destOrd="0" presId="urn:microsoft.com/office/officeart/2005/8/layout/hProcess9"/>
    <dgm:cxn modelId="{2F227975-3C5A-4DB1-96E8-F07A2FFC9537}" srcId="{B3D7634D-57C5-4051-B643-056815723B9C}" destId="{1CF3B77C-13E9-4C9F-8903-1D80E4E12B11}" srcOrd="5" destOrd="0" parTransId="{4DD8D6BD-8DED-4142-BDFC-86F2CA2B6BC4}" sibTransId="{59061553-BD22-481D-8F49-3F53D3A25C7C}"/>
    <dgm:cxn modelId="{94402E83-D15F-407E-8F94-AA57AE3881ED}" srcId="{B3D7634D-57C5-4051-B643-056815723B9C}" destId="{4E78E295-43E5-428B-BF2D-05F096560309}" srcOrd="4" destOrd="0" parTransId="{D0174F09-9D82-4042-BBBF-143964629025}" sibTransId="{D3CDD0BC-899B-4DA0-A854-8CE618A4B864}"/>
    <dgm:cxn modelId="{A7FFA99F-3B9A-4B14-98BF-50F72C0AED6E}" type="presOf" srcId="{0266EA0E-10B0-4D52-86C1-211FE4C34E4B}" destId="{C1DFAB3B-5E0C-409F-B51C-728FB52B6052}" srcOrd="0" destOrd="0" presId="urn:microsoft.com/office/officeart/2005/8/layout/hProcess9"/>
    <dgm:cxn modelId="{7E63F9B7-CEB7-4DD0-AFBA-2E5052342617}" type="presOf" srcId="{D30036BC-A4EF-49FC-811B-CE8861B86ECA}" destId="{4DE0061F-8883-4D4A-B598-C127CD3DAEE3}" srcOrd="0" destOrd="0" presId="urn:microsoft.com/office/officeart/2005/8/layout/hProcess9"/>
    <dgm:cxn modelId="{46ACA0C3-A6EE-40D4-BC25-846B70F6A1AA}" type="presOf" srcId="{1CF3B77C-13E9-4C9F-8903-1D80E4E12B11}" destId="{EAAA206C-25DD-4A88-9235-C7F9B6446620}" srcOrd="0" destOrd="0" presId="urn:microsoft.com/office/officeart/2005/8/layout/hProcess9"/>
    <dgm:cxn modelId="{78881FD7-4E73-4019-957A-492B3CEA159C}" srcId="{B3D7634D-57C5-4051-B643-056815723B9C}" destId="{9C7D9662-2394-4971-8B56-D3ADC9DD99A6}" srcOrd="6" destOrd="0" parTransId="{706D19D0-5521-4161-86D4-CD35ED0AF71D}" sibTransId="{D6F72001-5DBD-428B-AACF-2CDDCC0A0524}"/>
    <dgm:cxn modelId="{718439E8-C161-4DAC-881B-D2C631B23901}" type="presOf" srcId="{4E78E295-43E5-428B-BF2D-05F096560309}" destId="{4306A00F-B614-4C0A-910D-44ECCAF64C24}" srcOrd="0" destOrd="0" presId="urn:microsoft.com/office/officeart/2005/8/layout/hProcess9"/>
    <dgm:cxn modelId="{1B6A4BEB-68A2-465C-AE63-110B5D0E12ED}" type="presOf" srcId="{B3D7634D-57C5-4051-B643-056815723B9C}" destId="{A7786204-803A-4950-8EA8-5287EF8264B2}" srcOrd="0" destOrd="0" presId="urn:microsoft.com/office/officeart/2005/8/layout/hProcess9"/>
    <dgm:cxn modelId="{468A188D-1D44-4B9A-A219-E827AB3FB0B0}" type="presParOf" srcId="{A7786204-803A-4950-8EA8-5287EF8264B2}" destId="{A58E2934-CDFE-45E2-B702-5AD3AE92F678}" srcOrd="0" destOrd="0" presId="urn:microsoft.com/office/officeart/2005/8/layout/hProcess9"/>
    <dgm:cxn modelId="{8C6288F0-AC66-4096-AEAC-7C51DE7ABA32}" type="presParOf" srcId="{A7786204-803A-4950-8EA8-5287EF8264B2}" destId="{B938C4F9-36E5-44C3-8305-3322129C50A6}" srcOrd="1" destOrd="0" presId="urn:microsoft.com/office/officeart/2005/8/layout/hProcess9"/>
    <dgm:cxn modelId="{8D8F2CC8-19C0-4532-AC1E-2F84F516E764}" type="presParOf" srcId="{B938C4F9-36E5-44C3-8305-3322129C50A6}" destId="{C1DFAB3B-5E0C-409F-B51C-728FB52B6052}" srcOrd="0" destOrd="0" presId="urn:microsoft.com/office/officeart/2005/8/layout/hProcess9"/>
    <dgm:cxn modelId="{562C0F96-7A7A-4F1E-9751-4BA82CB769FB}" type="presParOf" srcId="{B938C4F9-36E5-44C3-8305-3322129C50A6}" destId="{A17EE98C-1240-469D-BF4E-7AE34861637C}" srcOrd="1" destOrd="0" presId="urn:microsoft.com/office/officeart/2005/8/layout/hProcess9"/>
    <dgm:cxn modelId="{559EACF0-4358-4064-A104-6B45944955AA}" type="presParOf" srcId="{B938C4F9-36E5-44C3-8305-3322129C50A6}" destId="{B0F6B2DC-2AA3-46DD-B65E-17D907CC1FEA}" srcOrd="2" destOrd="0" presId="urn:microsoft.com/office/officeart/2005/8/layout/hProcess9"/>
    <dgm:cxn modelId="{7227C7E1-F9D2-4169-857B-7AC8EA547991}" type="presParOf" srcId="{B938C4F9-36E5-44C3-8305-3322129C50A6}" destId="{CFF48258-83EF-4C74-919E-E5E4537ACBEF}" srcOrd="3" destOrd="0" presId="urn:microsoft.com/office/officeart/2005/8/layout/hProcess9"/>
    <dgm:cxn modelId="{5707DA39-5F3C-4CB6-B02F-A335228CAC41}" type="presParOf" srcId="{B938C4F9-36E5-44C3-8305-3322129C50A6}" destId="{4DE0061F-8883-4D4A-B598-C127CD3DAEE3}" srcOrd="4" destOrd="0" presId="urn:microsoft.com/office/officeart/2005/8/layout/hProcess9"/>
    <dgm:cxn modelId="{E2C40412-6FB5-4F13-AE65-996E133EE6BC}" type="presParOf" srcId="{B938C4F9-36E5-44C3-8305-3322129C50A6}" destId="{D60B3D94-4AB5-4A02-BAD6-F30FCD72C5CE}" srcOrd="5" destOrd="0" presId="urn:microsoft.com/office/officeart/2005/8/layout/hProcess9"/>
    <dgm:cxn modelId="{ABE2A252-5D14-4E12-A762-807B66FD51F1}" type="presParOf" srcId="{B938C4F9-36E5-44C3-8305-3322129C50A6}" destId="{7EECA9DF-0EFA-4B1C-BA9F-1CCBFBFED802}" srcOrd="6" destOrd="0" presId="urn:microsoft.com/office/officeart/2005/8/layout/hProcess9"/>
    <dgm:cxn modelId="{D84CBAEC-9555-476A-A405-6B9CD1285EF4}" type="presParOf" srcId="{B938C4F9-36E5-44C3-8305-3322129C50A6}" destId="{3DF99596-6E51-40FE-8AEA-6A9631A13F5D}" srcOrd="7" destOrd="0" presId="urn:microsoft.com/office/officeart/2005/8/layout/hProcess9"/>
    <dgm:cxn modelId="{7604B605-BCF9-4DC6-A61F-DD11F7B15297}" type="presParOf" srcId="{B938C4F9-36E5-44C3-8305-3322129C50A6}" destId="{4306A00F-B614-4C0A-910D-44ECCAF64C24}" srcOrd="8" destOrd="0" presId="urn:microsoft.com/office/officeart/2005/8/layout/hProcess9"/>
    <dgm:cxn modelId="{173A49BA-FFEC-4840-940A-ECFACB7B4A7E}" type="presParOf" srcId="{B938C4F9-36E5-44C3-8305-3322129C50A6}" destId="{BD7A76A4-2426-498F-A85D-09B02C4F30AE}" srcOrd="9" destOrd="0" presId="urn:microsoft.com/office/officeart/2005/8/layout/hProcess9"/>
    <dgm:cxn modelId="{FF268702-00A7-4358-90A7-91BE65226FE6}" type="presParOf" srcId="{B938C4F9-36E5-44C3-8305-3322129C50A6}" destId="{EAAA206C-25DD-4A88-9235-C7F9B6446620}" srcOrd="10" destOrd="0" presId="urn:microsoft.com/office/officeart/2005/8/layout/hProcess9"/>
    <dgm:cxn modelId="{2186BAB5-B769-4F74-94D5-3C0E8006D393}" type="presParOf" srcId="{B938C4F9-36E5-44C3-8305-3322129C50A6}" destId="{D97C5BEC-8AC9-42DB-92C3-EC5DA1FE85AE}" srcOrd="11" destOrd="0" presId="urn:microsoft.com/office/officeart/2005/8/layout/hProcess9"/>
    <dgm:cxn modelId="{0679D518-CCE6-42FF-BC83-FC54424E684F}" type="presParOf" srcId="{B938C4F9-36E5-44C3-8305-3322129C50A6}" destId="{97B16C10-1C63-48FA-852A-BC55EAAD2360}" srcOrd="12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3D7634D-57C5-4051-B643-056815723B9C}" type="doc">
      <dgm:prSet loTypeId="urn:microsoft.com/office/officeart/2005/8/layout/hProcess9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CA"/>
        </a:p>
      </dgm:t>
    </dgm:pt>
    <dgm:pt modelId="{0266EA0E-10B0-4D52-86C1-211FE4C34E4B}">
      <dgm:prSet phldrT="[Text]"/>
      <dgm:spPr>
        <a:solidFill>
          <a:srgbClr val="3C3E3E">
            <a:alpha val="10000"/>
          </a:srgbClr>
        </a:solidFill>
      </dgm:spPr>
      <dgm:t>
        <a:bodyPr/>
        <a:lstStyle/>
        <a:p>
          <a:r>
            <a:rPr lang="en-CA" dirty="0"/>
            <a:t>IQ</a:t>
          </a:r>
        </a:p>
      </dgm:t>
    </dgm:pt>
    <dgm:pt modelId="{4A893624-5DC3-4C75-9DB7-77197DB7DF77}" type="parTrans" cxnId="{276EDA64-34E5-4320-9439-F6FC692C39C5}">
      <dgm:prSet/>
      <dgm:spPr/>
      <dgm:t>
        <a:bodyPr/>
        <a:lstStyle/>
        <a:p>
          <a:endParaRPr lang="en-CA"/>
        </a:p>
      </dgm:t>
    </dgm:pt>
    <dgm:pt modelId="{34DCB77A-2725-4DD3-B904-862239215CDA}" type="sibTrans" cxnId="{276EDA64-34E5-4320-9439-F6FC692C39C5}">
      <dgm:prSet/>
      <dgm:spPr/>
      <dgm:t>
        <a:bodyPr/>
        <a:lstStyle/>
        <a:p>
          <a:endParaRPr lang="en-CA"/>
        </a:p>
      </dgm:t>
    </dgm:pt>
    <dgm:pt modelId="{4E78E295-43E5-428B-BF2D-05F096560309}">
      <dgm:prSet phldrT="[Text]"/>
      <dgm:spPr>
        <a:solidFill>
          <a:srgbClr val="3C3E3E">
            <a:alpha val="10000"/>
          </a:srgbClr>
        </a:solidFill>
      </dgm:spPr>
      <dgm:t>
        <a:bodyPr/>
        <a:lstStyle/>
        <a:p>
          <a:r>
            <a:rPr lang="en-CA" dirty="0"/>
            <a:t>OQ</a:t>
          </a:r>
        </a:p>
      </dgm:t>
    </dgm:pt>
    <dgm:pt modelId="{D0174F09-9D82-4042-BBBF-143964629025}" type="parTrans" cxnId="{94402E83-D15F-407E-8F94-AA57AE3881ED}">
      <dgm:prSet/>
      <dgm:spPr/>
      <dgm:t>
        <a:bodyPr/>
        <a:lstStyle/>
        <a:p>
          <a:endParaRPr lang="en-CA"/>
        </a:p>
      </dgm:t>
    </dgm:pt>
    <dgm:pt modelId="{D3CDD0BC-899B-4DA0-A854-8CE618A4B864}" type="sibTrans" cxnId="{94402E83-D15F-407E-8F94-AA57AE3881ED}">
      <dgm:prSet/>
      <dgm:spPr/>
      <dgm:t>
        <a:bodyPr/>
        <a:lstStyle/>
        <a:p>
          <a:endParaRPr lang="en-CA"/>
        </a:p>
      </dgm:t>
    </dgm:pt>
    <dgm:pt modelId="{1CF3B77C-13E9-4C9F-8903-1D80E4E12B11}">
      <dgm:prSet phldrT="[Text]"/>
      <dgm:spPr>
        <a:solidFill>
          <a:srgbClr val="3C3E3E">
            <a:alpha val="10000"/>
          </a:srgbClr>
        </a:solidFill>
      </dgm:spPr>
      <dgm:t>
        <a:bodyPr/>
        <a:lstStyle/>
        <a:p>
          <a:r>
            <a:rPr lang="en-CA" dirty="0"/>
            <a:t>PQ</a:t>
          </a:r>
        </a:p>
      </dgm:t>
    </dgm:pt>
    <dgm:pt modelId="{4DD8D6BD-8DED-4142-BDFC-86F2CA2B6BC4}" type="parTrans" cxnId="{2F227975-3C5A-4DB1-96E8-F07A2FFC9537}">
      <dgm:prSet/>
      <dgm:spPr/>
      <dgm:t>
        <a:bodyPr/>
        <a:lstStyle/>
        <a:p>
          <a:endParaRPr lang="en-CA"/>
        </a:p>
      </dgm:t>
    </dgm:pt>
    <dgm:pt modelId="{59061553-BD22-481D-8F49-3F53D3A25C7C}" type="sibTrans" cxnId="{2F227975-3C5A-4DB1-96E8-F07A2FFC9537}">
      <dgm:prSet/>
      <dgm:spPr/>
      <dgm:t>
        <a:bodyPr/>
        <a:lstStyle/>
        <a:p>
          <a:endParaRPr lang="en-CA"/>
        </a:p>
      </dgm:t>
    </dgm:pt>
    <dgm:pt modelId="{1675A3B6-9D3E-4A26-B807-A3A2DD29881C}">
      <dgm:prSet phldrT="[Text]"/>
      <dgm:spPr>
        <a:solidFill>
          <a:srgbClr val="3C3E3E"/>
        </a:solidFill>
      </dgm:spPr>
      <dgm:t>
        <a:bodyPr/>
        <a:lstStyle/>
        <a:p>
          <a:r>
            <a:rPr lang="en-CA" dirty="0"/>
            <a:t>URS</a:t>
          </a:r>
        </a:p>
      </dgm:t>
    </dgm:pt>
    <dgm:pt modelId="{59668EEE-BA7D-4979-A284-0A1D4F66E956}" type="parTrans" cxnId="{918A2A40-C7B8-41CC-B1F2-C49204B3DF15}">
      <dgm:prSet/>
      <dgm:spPr/>
      <dgm:t>
        <a:bodyPr/>
        <a:lstStyle/>
        <a:p>
          <a:endParaRPr lang="en-CA"/>
        </a:p>
      </dgm:t>
    </dgm:pt>
    <dgm:pt modelId="{4BEA51A8-E261-4917-A21B-7181ACBEBD70}" type="sibTrans" cxnId="{918A2A40-C7B8-41CC-B1F2-C49204B3DF15}">
      <dgm:prSet/>
      <dgm:spPr/>
      <dgm:t>
        <a:bodyPr/>
        <a:lstStyle/>
        <a:p>
          <a:endParaRPr lang="en-CA"/>
        </a:p>
      </dgm:t>
    </dgm:pt>
    <dgm:pt modelId="{D30036BC-A4EF-49FC-811B-CE8861B86ECA}">
      <dgm:prSet phldrT="[Text]"/>
      <dgm:spPr>
        <a:solidFill>
          <a:srgbClr val="27BCC4">
            <a:alpha val="10000"/>
          </a:srgbClr>
        </a:solidFill>
      </dgm:spPr>
      <dgm:t>
        <a:bodyPr/>
        <a:lstStyle/>
        <a:p>
          <a:r>
            <a:rPr lang="en-CA" dirty="0"/>
            <a:t>FS</a:t>
          </a:r>
        </a:p>
      </dgm:t>
    </dgm:pt>
    <dgm:pt modelId="{40D98CCF-B1EC-4127-968D-18B345A7EF23}" type="parTrans" cxnId="{F2194823-107D-4FB5-A96B-BFA19741AB3A}">
      <dgm:prSet/>
      <dgm:spPr/>
      <dgm:t>
        <a:bodyPr/>
        <a:lstStyle/>
        <a:p>
          <a:endParaRPr lang="en-CA"/>
        </a:p>
      </dgm:t>
    </dgm:pt>
    <dgm:pt modelId="{AE2A797F-1D0A-493A-A353-A6A1A810C7CC}" type="sibTrans" cxnId="{F2194823-107D-4FB5-A96B-BFA19741AB3A}">
      <dgm:prSet/>
      <dgm:spPr/>
      <dgm:t>
        <a:bodyPr/>
        <a:lstStyle/>
        <a:p>
          <a:endParaRPr lang="en-CA"/>
        </a:p>
      </dgm:t>
    </dgm:pt>
    <dgm:pt modelId="{748884EA-427B-4BCF-B574-9496BFA2EEB9}">
      <dgm:prSet phldrT="[Text]"/>
      <dgm:spPr>
        <a:solidFill>
          <a:srgbClr val="27BCC4">
            <a:alpha val="10000"/>
          </a:srgbClr>
        </a:solidFill>
      </dgm:spPr>
      <dgm:t>
        <a:bodyPr/>
        <a:lstStyle/>
        <a:p>
          <a:r>
            <a:rPr lang="en-CA" dirty="0"/>
            <a:t>CS</a:t>
          </a:r>
        </a:p>
      </dgm:t>
    </dgm:pt>
    <dgm:pt modelId="{B9E7D984-03B4-4C73-B9F3-CEEB7C72CC78}" type="parTrans" cxnId="{0C72D046-6AF1-4315-B35E-0A7AD78EAE72}">
      <dgm:prSet/>
      <dgm:spPr/>
      <dgm:t>
        <a:bodyPr/>
        <a:lstStyle/>
        <a:p>
          <a:endParaRPr lang="en-CA"/>
        </a:p>
      </dgm:t>
    </dgm:pt>
    <dgm:pt modelId="{BE2CF6C1-EED3-4EB5-A398-D8EAC34C79FF}" type="sibTrans" cxnId="{0C72D046-6AF1-4315-B35E-0A7AD78EAE72}">
      <dgm:prSet/>
      <dgm:spPr/>
      <dgm:t>
        <a:bodyPr/>
        <a:lstStyle/>
        <a:p>
          <a:endParaRPr lang="en-CA"/>
        </a:p>
      </dgm:t>
    </dgm:pt>
    <dgm:pt modelId="{9C7D9662-2394-4971-8B56-D3ADC9DD99A6}">
      <dgm:prSet phldrT="[Text]"/>
      <dgm:spPr>
        <a:solidFill>
          <a:srgbClr val="27BCC4">
            <a:alpha val="10000"/>
          </a:srgbClr>
        </a:solidFill>
      </dgm:spPr>
      <dgm:t>
        <a:bodyPr/>
        <a:lstStyle/>
        <a:p>
          <a:r>
            <a:rPr lang="en-CA" dirty="0"/>
            <a:t>DS</a:t>
          </a:r>
        </a:p>
      </dgm:t>
    </dgm:pt>
    <dgm:pt modelId="{706D19D0-5521-4161-86D4-CD35ED0AF71D}" type="parTrans" cxnId="{78881FD7-4E73-4019-957A-492B3CEA159C}">
      <dgm:prSet/>
      <dgm:spPr/>
      <dgm:t>
        <a:bodyPr/>
        <a:lstStyle/>
        <a:p>
          <a:endParaRPr lang="en-CA"/>
        </a:p>
      </dgm:t>
    </dgm:pt>
    <dgm:pt modelId="{D6F72001-5DBD-428B-AACF-2CDDCC0A0524}" type="sibTrans" cxnId="{78881FD7-4E73-4019-957A-492B3CEA159C}">
      <dgm:prSet/>
      <dgm:spPr/>
      <dgm:t>
        <a:bodyPr/>
        <a:lstStyle/>
        <a:p>
          <a:endParaRPr lang="en-CA"/>
        </a:p>
      </dgm:t>
    </dgm:pt>
    <dgm:pt modelId="{A7786204-803A-4950-8EA8-5287EF8264B2}" type="pres">
      <dgm:prSet presAssocID="{B3D7634D-57C5-4051-B643-056815723B9C}" presName="CompostProcess" presStyleCnt="0">
        <dgm:presLayoutVars>
          <dgm:dir/>
          <dgm:resizeHandles val="exact"/>
        </dgm:presLayoutVars>
      </dgm:prSet>
      <dgm:spPr/>
    </dgm:pt>
    <dgm:pt modelId="{A58E2934-CDFE-45E2-B702-5AD3AE92F678}" type="pres">
      <dgm:prSet presAssocID="{B3D7634D-57C5-4051-B643-056815723B9C}" presName="arrow" presStyleLbl="bgShp" presStyleIdx="0" presStyleCnt="1" custScaleX="117647" custLinFactNeighborX="341"/>
      <dgm:spPr/>
    </dgm:pt>
    <dgm:pt modelId="{B938C4F9-36E5-44C3-8305-3322129C50A6}" type="pres">
      <dgm:prSet presAssocID="{B3D7634D-57C5-4051-B643-056815723B9C}" presName="linearProcess" presStyleCnt="0"/>
      <dgm:spPr/>
    </dgm:pt>
    <dgm:pt modelId="{C1DFAB3B-5E0C-409F-B51C-728FB52B6052}" type="pres">
      <dgm:prSet presAssocID="{0266EA0E-10B0-4D52-86C1-211FE4C34E4B}" presName="textNode" presStyleLbl="node1" presStyleIdx="0" presStyleCnt="7" custScaleX="42488" custScaleY="29166" custLinFactX="155318" custLinFactNeighborX="200000">
        <dgm:presLayoutVars>
          <dgm:bulletEnabled val="1"/>
        </dgm:presLayoutVars>
      </dgm:prSet>
      <dgm:spPr/>
    </dgm:pt>
    <dgm:pt modelId="{A17EE98C-1240-469D-BF4E-7AE34861637C}" type="pres">
      <dgm:prSet presAssocID="{34DCB77A-2725-4DD3-B904-862239215CDA}" presName="sibTrans" presStyleCnt="0"/>
      <dgm:spPr/>
    </dgm:pt>
    <dgm:pt modelId="{B0F6B2DC-2AA3-46DD-B65E-17D907CC1FEA}" type="pres">
      <dgm:prSet presAssocID="{1675A3B6-9D3E-4A26-B807-A3A2DD29881C}" presName="textNode" presStyleLbl="node1" presStyleIdx="1" presStyleCnt="7" custScaleX="59315" custScaleY="86211" custLinFactX="-30473" custLinFactNeighborX="-100000" custLinFactNeighborY="1765">
        <dgm:presLayoutVars>
          <dgm:bulletEnabled val="1"/>
        </dgm:presLayoutVars>
      </dgm:prSet>
      <dgm:spPr/>
    </dgm:pt>
    <dgm:pt modelId="{CFF48258-83EF-4C74-919E-E5E4537ACBEF}" type="pres">
      <dgm:prSet presAssocID="{4BEA51A8-E261-4917-A21B-7181ACBEBD70}" presName="sibTrans" presStyleCnt="0"/>
      <dgm:spPr/>
    </dgm:pt>
    <dgm:pt modelId="{4DE0061F-8883-4D4A-B598-C127CD3DAEE3}" type="pres">
      <dgm:prSet presAssocID="{D30036BC-A4EF-49FC-811B-CE8861B86ECA}" presName="textNode" presStyleLbl="node1" presStyleIdx="2" presStyleCnt="7" custScaleX="41266" custScaleY="30521" custLinFactX="-32373" custLinFactNeighborX="-100000">
        <dgm:presLayoutVars>
          <dgm:bulletEnabled val="1"/>
        </dgm:presLayoutVars>
      </dgm:prSet>
      <dgm:spPr/>
    </dgm:pt>
    <dgm:pt modelId="{D60B3D94-4AB5-4A02-BAD6-F30FCD72C5CE}" type="pres">
      <dgm:prSet presAssocID="{AE2A797F-1D0A-493A-A353-A6A1A810C7CC}" presName="sibTrans" presStyleCnt="0"/>
      <dgm:spPr/>
    </dgm:pt>
    <dgm:pt modelId="{7EECA9DF-0EFA-4B1C-BA9F-1CCBFBFED802}" type="pres">
      <dgm:prSet presAssocID="{748884EA-427B-4BCF-B574-9496BFA2EEB9}" presName="textNode" presStyleLbl="node1" presStyleIdx="3" presStyleCnt="7" custScaleX="38818" custScaleY="29166" custLinFactX="-35698" custLinFactNeighborX="-100000" custLinFactNeighborY="23602">
        <dgm:presLayoutVars>
          <dgm:bulletEnabled val="1"/>
        </dgm:presLayoutVars>
      </dgm:prSet>
      <dgm:spPr/>
    </dgm:pt>
    <dgm:pt modelId="{3DF99596-6E51-40FE-8AEA-6A9631A13F5D}" type="pres">
      <dgm:prSet presAssocID="{BE2CF6C1-EED3-4EB5-A398-D8EAC34C79FF}" presName="sibTrans" presStyleCnt="0"/>
      <dgm:spPr/>
    </dgm:pt>
    <dgm:pt modelId="{4306A00F-B614-4C0A-910D-44ECCAF64C24}" type="pres">
      <dgm:prSet presAssocID="{4E78E295-43E5-428B-BF2D-05F096560309}" presName="textNode" presStyleLbl="node1" presStyleIdx="4" presStyleCnt="7" custScaleX="41266" custScaleY="30521" custLinFactNeighborX="26326" custLinFactNeighborY="884">
        <dgm:presLayoutVars>
          <dgm:bulletEnabled val="1"/>
        </dgm:presLayoutVars>
      </dgm:prSet>
      <dgm:spPr/>
    </dgm:pt>
    <dgm:pt modelId="{BD7A76A4-2426-498F-A85D-09B02C4F30AE}" type="pres">
      <dgm:prSet presAssocID="{D3CDD0BC-899B-4DA0-A854-8CE618A4B864}" presName="sibTrans" presStyleCnt="0"/>
      <dgm:spPr/>
    </dgm:pt>
    <dgm:pt modelId="{EAAA206C-25DD-4A88-9235-C7F9B6446620}" type="pres">
      <dgm:prSet presAssocID="{1CF3B77C-13E9-4C9F-8903-1D80E4E12B11}" presName="textNode" presStyleLbl="node1" presStyleIdx="5" presStyleCnt="7" custScaleX="38818" custScaleY="29166" custLinFactNeighborX="2569" custLinFactNeighborY="207">
        <dgm:presLayoutVars>
          <dgm:bulletEnabled val="1"/>
        </dgm:presLayoutVars>
      </dgm:prSet>
      <dgm:spPr/>
    </dgm:pt>
    <dgm:pt modelId="{D97C5BEC-8AC9-42DB-92C3-EC5DA1FE85AE}" type="pres">
      <dgm:prSet presAssocID="{59061553-BD22-481D-8F49-3F53D3A25C7C}" presName="sibTrans" presStyleCnt="0"/>
      <dgm:spPr/>
    </dgm:pt>
    <dgm:pt modelId="{97B16C10-1C63-48FA-852A-BC55EAAD2360}" type="pres">
      <dgm:prSet presAssocID="{9C7D9662-2394-4971-8B56-D3ADC9DD99A6}" presName="textNode" presStyleLbl="node1" presStyleIdx="6" presStyleCnt="7" custScaleX="38818" custScaleY="29166" custLinFactX="-181870" custLinFactNeighborX="-200000" custLinFactNeighborY="-16922">
        <dgm:presLayoutVars>
          <dgm:bulletEnabled val="1"/>
        </dgm:presLayoutVars>
      </dgm:prSet>
      <dgm:spPr/>
    </dgm:pt>
  </dgm:ptLst>
  <dgm:cxnLst>
    <dgm:cxn modelId="{A9249D11-AD59-4234-A983-6383BD680D40}" type="presOf" srcId="{1675A3B6-9D3E-4A26-B807-A3A2DD29881C}" destId="{B0F6B2DC-2AA3-46DD-B65E-17D907CC1FEA}" srcOrd="0" destOrd="0" presId="urn:microsoft.com/office/officeart/2005/8/layout/hProcess9"/>
    <dgm:cxn modelId="{F2194823-107D-4FB5-A96B-BFA19741AB3A}" srcId="{B3D7634D-57C5-4051-B643-056815723B9C}" destId="{D30036BC-A4EF-49FC-811B-CE8861B86ECA}" srcOrd="2" destOrd="0" parTransId="{40D98CCF-B1EC-4127-968D-18B345A7EF23}" sibTransId="{AE2A797F-1D0A-493A-A353-A6A1A810C7CC}"/>
    <dgm:cxn modelId="{918A2A40-C7B8-41CC-B1F2-C49204B3DF15}" srcId="{B3D7634D-57C5-4051-B643-056815723B9C}" destId="{1675A3B6-9D3E-4A26-B807-A3A2DD29881C}" srcOrd="1" destOrd="0" parTransId="{59668EEE-BA7D-4979-A284-0A1D4F66E956}" sibTransId="{4BEA51A8-E261-4917-A21B-7181ACBEBD70}"/>
    <dgm:cxn modelId="{9FE5AC63-D604-493D-B5E8-E50586F822D8}" type="presOf" srcId="{9C7D9662-2394-4971-8B56-D3ADC9DD99A6}" destId="{97B16C10-1C63-48FA-852A-BC55EAAD2360}" srcOrd="0" destOrd="0" presId="urn:microsoft.com/office/officeart/2005/8/layout/hProcess9"/>
    <dgm:cxn modelId="{276EDA64-34E5-4320-9439-F6FC692C39C5}" srcId="{B3D7634D-57C5-4051-B643-056815723B9C}" destId="{0266EA0E-10B0-4D52-86C1-211FE4C34E4B}" srcOrd="0" destOrd="0" parTransId="{4A893624-5DC3-4C75-9DB7-77197DB7DF77}" sibTransId="{34DCB77A-2725-4DD3-B904-862239215CDA}"/>
    <dgm:cxn modelId="{0C72D046-6AF1-4315-B35E-0A7AD78EAE72}" srcId="{B3D7634D-57C5-4051-B643-056815723B9C}" destId="{748884EA-427B-4BCF-B574-9496BFA2EEB9}" srcOrd="3" destOrd="0" parTransId="{B9E7D984-03B4-4C73-B9F3-CEEB7C72CC78}" sibTransId="{BE2CF6C1-EED3-4EB5-A398-D8EAC34C79FF}"/>
    <dgm:cxn modelId="{5A4D076E-C32C-4EAC-A228-DC3828FAF08B}" type="presOf" srcId="{748884EA-427B-4BCF-B574-9496BFA2EEB9}" destId="{7EECA9DF-0EFA-4B1C-BA9F-1CCBFBFED802}" srcOrd="0" destOrd="0" presId="urn:microsoft.com/office/officeart/2005/8/layout/hProcess9"/>
    <dgm:cxn modelId="{2F227975-3C5A-4DB1-96E8-F07A2FFC9537}" srcId="{B3D7634D-57C5-4051-B643-056815723B9C}" destId="{1CF3B77C-13E9-4C9F-8903-1D80E4E12B11}" srcOrd="5" destOrd="0" parTransId="{4DD8D6BD-8DED-4142-BDFC-86F2CA2B6BC4}" sibTransId="{59061553-BD22-481D-8F49-3F53D3A25C7C}"/>
    <dgm:cxn modelId="{94402E83-D15F-407E-8F94-AA57AE3881ED}" srcId="{B3D7634D-57C5-4051-B643-056815723B9C}" destId="{4E78E295-43E5-428B-BF2D-05F096560309}" srcOrd="4" destOrd="0" parTransId="{D0174F09-9D82-4042-BBBF-143964629025}" sibTransId="{D3CDD0BC-899B-4DA0-A854-8CE618A4B864}"/>
    <dgm:cxn modelId="{A7FFA99F-3B9A-4B14-98BF-50F72C0AED6E}" type="presOf" srcId="{0266EA0E-10B0-4D52-86C1-211FE4C34E4B}" destId="{C1DFAB3B-5E0C-409F-B51C-728FB52B6052}" srcOrd="0" destOrd="0" presId="urn:microsoft.com/office/officeart/2005/8/layout/hProcess9"/>
    <dgm:cxn modelId="{7E63F9B7-CEB7-4DD0-AFBA-2E5052342617}" type="presOf" srcId="{D30036BC-A4EF-49FC-811B-CE8861B86ECA}" destId="{4DE0061F-8883-4D4A-B598-C127CD3DAEE3}" srcOrd="0" destOrd="0" presId="urn:microsoft.com/office/officeart/2005/8/layout/hProcess9"/>
    <dgm:cxn modelId="{46ACA0C3-A6EE-40D4-BC25-846B70F6A1AA}" type="presOf" srcId="{1CF3B77C-13E9-4C9F-8903-1D80E4E12B11}" destId="{EAAA206C-25DD-4A88-9235-C7F9B6446620}" srcOrd="0" destOrd="0" presId="urn:microsoft.com/office/officeart/2005/8/layout/hProcess9"/>
    <dgm:cxn modelId="{78881FD7-4E73-4019-957A-492B3CEA159C}" srcId="{B3D7634D-57C5-4051-B643-056815723B9C}" destId="{9C7D9662-2394-4971-8B56-D3ADC9DD99A6}" srcOrd="6" destOrd="0" parTransId="{706D19D0-5521-4161-86D4-CD35ED0AF71D}" sibTransId="{D6F72001-5DBD-428B-AACF-2CDDCC0A0524}"/>
    <dgm:cxn modelId="{718439E8-C161-4DAC-881B-D2C631B23901}" type="presOf" srcId="{4E78E295-43E5-428B-BF2D-05F096560309}" destId="{4306A00F-B614-4C0A-910D-44ECCAF64C24}" srcOrd="0" destOrd="0" presId="urn:microsoft.com/office/officeart/2005/8/layout/hProcess9"/>
    <dgm:cxn modelId="{1B6A4BEB-68A2-465C-AE63-110B5D0E12ED}" type="presOf" srcId="{B3D7634D-57C5-4051-B643-056815723B9C}" destId="{A7786204-803A-4950-8EA8-5287EF8264B2}" srcOrd="0" destOrd="0" presId="urn:microsoft.com/office/officeart/2005/8/layout/hProcess9"/>
    <dgm:cxn modelId="{468A188D-1D44-4B9A-A219-E827AB3FB0B0}" type="presParOf" srcId="{A7786204-803A-4950-8EA8-5287EF8264B2}" destId="{A58E2934-CDFE-45E2-B702-5AD3AE92F678}" srcOrd="0" destOrd="0" presId="urn:microsoft.com/office/officeart/2005/8/layout/hProcess9"/>
    <dgm:cxn modelId="{8C6288F0-AC66-4096-AEAC-7C51DE7ABA32}" type="presParOf" srcId="{A7786204-803A-4950-8EA8-5287EF8264B2}" destId="{B938C4F9-36E5-44C3-8305-3322129C50A6}" srcOrd="1" destOrd="0" presId="urn:microsoft.com/office/officeart/2005/8/layout/hProcess9"/>
    <dgm:cxn modelId="{8D8F2CC8-19C0-4532-AC1E-2F84F516E764}" type="presParOf" srcId="{B938C4F9-36E5-44C3-8305-3322129C50A6}" destId="{C1DFAB3B-5E0C-409F-B51C-728FB52B6052}" srcOrd="0" destOrd="0" presId="urn:microsoft.com/office/officeart/2005/8/layout/hProcess9"/>
    <dgm:cxn modelId="{562C0F96-7A7A-4F1E-9751-4BA82CB769FB}" type="presParOf" srcId="{B938C4F9-36E5-44C3-8305-3322129C50A6}" destId="{A17EE98C-1240-469D-BF4E-7AE34861637C}" srcOrd="1" destOrd="0" presId="urn:microsoft.com/office/officeart/2005/8/layout/hProcess9"/>
    <dgm:cxn modelId="{559EACF0-4358-4064-A104-6B45944955AA}" type="presParOf" srcId="{B938C4F9-36E5-44C3-8305-3322129C50A6}" destId="{B0F6B2DC-2AA3-46DD-B65E-17D907CC1FEA}" srcOrd="2" destOrd="0" presId="urn:microsoft.com/office/officeart/2005/8/layout/hProcess9"/>
    <dgm:cxn modelId="{7227C7E1-F9D2-4169-857B-7AC8EA547991}" type="presParOf" srcId="{B938C4F9-36E5-44C3-8305-3322129C50A6}" destId="{CFF48258-83EF-4C74-919E-E5E4537ACBEF}" srcOrd="3" destOrd="0" presId="urn:microsoft.com/office/officeart/2005/8/layout/hProcess9"/>
    <dgm:cxn modelId="{5707DA39-5F3C-4CB6-B02F-A335228CAC41}" type="presParOf" srcId="{B938C4F9-36E5-44C3-8305-3322129C50A6}" destId="{4DE0061F-8883-4D4A-B598-C127CD3DAEE3}" srcOrd="4" destOrd="0" presId="urn:microsoft.com/office/officeart/2005/8/layout/hProcess9"/>
    <dgm:cxn modelId="{E2C40412-6FB5-4F13-AE65-996E133EE6BC}" type="presParOf" srcId="{B938C4F9-36E5-44C3-8305-3322129C50A6}" destId="{D60B3D94-4AB5-4A02-BAD6-F30FCD72C5CE}" srcOrd="5" destOrd="0" presId="urn:microsoft.com/office/officeart/2005/8/layout/hProcess9"/>
    <dgm:cxn modelId="{ABE2A252-5D14-4E12-A762-807B66FD51F1}" type="presParOf" srcId="{B938C4F9-36E5-44C3-8305-3322129C50A6}" destId="{7EECA9DF-0EFA-4B1C-BA9F-1CCBFBFED802}" srcOrd="6" destOrd="0" presId="urn:microsoft.com/office/officeart/2005/8/layout/hProcess9"/>
    <dgm:cxn modelId="{D84CBAEC-9555-476A-A405-6B9CD1285EF4}" type="presParOf" srcId="{B938C4F9-36E5-44C3-8305-3322129C50A6}" destId="{3DF99596-6E51-40FE-8AEA-6A9631A13F5D}" srcOrd="7" destOrd="0" presId="urn:microsoft.com/office/officeart/2005/8/layout/hProcess9"/>
    <dgm:cxn modelId="{7604B605-BCF9-4DC6-A61F-DD11F7B15297}" type="presParOf" srcId="{B938C4F9-36E5-44C3-8305-3322129C50A6}" destId="{4306A00F-B614-4C0A-910D-44ECCAF64C24}" srcOrd="8" destOrd="0" presId="urn:microsoft.com/office/officeart/2005/8/layout/hProcess9"/>
    <dgm:cxn modelId="{173A49BA-FFEC-4840-940A-ECFACB7B4A7E}" type="presParOf" srcId="{B938C4F9-36E5-44C3-8305-3322129C50A6}" destId="{BD7A76A4-2426-498F-A85D-09B02C4F30AE}" srcOrd="9" destOrd="0" presId="urn:microsoft.com/office/officeart/2005/8/layout/hProcess9"/>
    <dgm:cxn modelId="{FF268702-00A7-4358-90A7-91BE65226FE6}" type="presParOf" srcId="{B938C4F9-36E5-44C3-8305-3322129C50A6}" destId="{EAAA206C-25DD-4A88-9235-C7F9B6446620}" srcOrd="10" destOrd="0" presId="urn:microsoft.com/office/officeart/2005/8/layout/hProcess9"/>
    <dgm:cxn modelId="{2186BAB5-B769-4F74-94D5-3C0E8006D393}" type="presParOf" srcId="{B938C4F9-36E5-44C3-8305-3322129C50A6}" destId="{D97C5BEC-8AC9-42DB-92C3-EC5DA1FE85AE}" srcOrd="11" destOrd="0" presId="urn:microsoft.com/office/officeart/2005/8/layout/hProcess9"/>
    <dgm:cxn modelId="{0679D518-CCE6-42FF-BC83-FC54424E684F}" type="presParOf" srcId="{B938C4F9-36E5-44C3-8305-3322129C50A6}" destId="{97B16C10-1C63-48FA-852A-BC55EAAD2360}" srcOrd="12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B3D7634D-57C5-4051-B643-056815723B9C}" type="doc">
      <dgm:prSet loTypeId="urn:microsoft.com/office/officeart/2005/8/layout/hProcess9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CA"/>
        </a:p>
      </dgm:t>
    </dgm:pt>
    <dgm:pt modelId="{0266EA0E-10B0-4D52-86C1-211FE4C34E4B}">
      <dgm:prSet phldrT="[Text]"/>
      <dgm:spPr>
        <a:solidFill>
          <a:srgbClr val="3C3E3E">
            <a:alpha val="10000"/>
          </a:srgbClr>
        </a:solidFill>
      </dgm:spPr>
      <dgm:t>
        <a:bodyPr/>
        <a:lstStyle/>
        <a:p>
          <a:r>
            <a:rPr lang="en-CA" dirty="0"/>
            <a:t>IQ</a:t>
          </a:r>
        </a:p>
      </dgm:t>
    </dgm:pt>
    <dgm:pt modelId="{4A893624-5DC3-4C75-9DB7-77197DB7DF77}" type="parTrans" cxnId="{276EDA64-34E5-4320-9439-F6FC692C39C5}">
      <dgm:prSet/>
      <dgm:spPr/>
      <dgm:t>
        <a:bodyPr/>
        <a:lstStyle/>
        <a:p>
          <a:endParaRPr lang="en-CA"/>
        </a:p>
      </dgm:t>
    </dgm:pt>
    <dgm:pt modelId="{34DCB77A-2725-4DD3-B904-862239215CDA}" type="sibTrans" cxnId="{276EDA64-34E5-4320-9439-F6FC692C39C5}">
      <dgm:prSet/>
      <dgm:spPr/>
      <dgm:t>
        <a:bodyPr/>
        <a:lstStyle/>
        <a:p>
          <a:endParaRPr lang="en-CA"/>
        </a:p>
      </dgm:t>
    </dgm:pt>
    <dgm:pt modelId="{4E78E295-43E5-428B-BF2D-05F096560309}">
      <dgm:prSet phldrT="[Text]"/>
      <dgm:spPr>
        <a:solidFill>
          <a:srgbClr val="3C3E3E">
            <a:alpha val="10000"/>
          </a:srgbClr>
        </a:solidFill>
      </dgm:spPr>
      <dgm:t>
        <a:bodyPr/>
        <a:lstStyle/>
        <a:p>
          <a:r>
            <a:rPr lang="en-CA" dirty="0"/>
            <a:t>OQ</a:t>
          </a:r>
        </a:p>
      </dgm:t>
    </dgm:pt>
    <dgm:pt modelId="{D0174F09-9D82-4042-BBBF-143964629025}" type="parTrans" cxnId="{94402E83-D15F-407E-8F94-AA57AE3881ED}">
      <dgm:prSet/>
      <dgm:spPr/>
      <dgm:t>
        <a:bodyPr/>
        <a:lstStyle/>
        <a:p>
          <a:endParaRPr lang="en-CA"/>
        </a:p>
      </dgm:t>
    </dgm:pt>
    <dgm:pt modelId="{D3CDD0BC-899B-4DA0-A854-8CE618A4B864}" type="sibTrans" cxnId="{94402E83-D15F-407E-8F94-AA57AE3881ED}">
      <dgm:prSet/>
      <dgm:spPr/>
      <dgm:t>
        <a:bodyPr/>
        <a:lstStyle/>
        <a:p>
          <a:endParaRPr lang="en-CA"/>
        </a:p>
      </dgm:t>
    </dgm:pt>
    <dgm:pt modelId="{1CF3B77C-13E9-4C9F-8903-1D80E4E12B11}">
      <dgm:prSet phldrT="[Text]"/>
      <dgm:spPr>
        <a:solidFill>
          <a:srgbClr val="3C3E3E">
            <a:alpha val="10000"/>
          </a:srgbClr>
        </a:solidFill>
      </dgm:spPr>
      <dgm:t>
        <a:bodyPr/>
        <a:lstStyle/>
        <a:p>
          <a:r>
            <a:rPr lang="en-CA" dirty="0"/>
            <a:t>PQ</a:t>
          </a:r>
        </a:p>
      </dgm:t>
    </dgm:pt>
    <dgm:pt modelId="{4DD8D6BD-8DED-4142-BDFC-86F2CA2B6BC4}" type="parTrans" cxnId="{2F227975-3C5A-4DB1-96E8-F07A2FFC9537}">
      <dgm:prSet/>
      <dgm:spPr/>
      <dgm:t>
        <a:bodyPr/>
        <a:lstStyle/>
        <a:p>
          <a:endParaRPr lang="en-CA"/>
        </a:p>
      </dgm:t>
    </dgm:pt>
    <dgm:pt modelId="{59061553-BD22-481D-8F49-3F53D3A25C7C}" type="sibTrans" cxnId="{2F227975-3C5A-4DB1-96E8-F07A2FFC9537}">
      <dgm:prSet/>
      <dgm:spPr/>
      <dgm:t>
        <a:bodyPr/>
        <a:lstStyle/>
        <a:p>
          <a:endParaRPr lang="en-CA"/>
        </a:p>
      </dgm:t>
    </dgm:pt>
    <dgm:pt modelId="{D30036BC-A4EF-49FC-811B-CE8861B86ECA}">
      <dgm:prSet phldrT="[Text]"/>
      <dgm:spPr>
        <a:solidFill>
          <a:srgbClr val="27BCC4"/>
        </a:solidFill>
      </dgm:spPr>
      <dgm:t>
        <a:bodyPr/>
        <a:lstStyle/>
        <a:p>
          <a:r>
            <a:rPr lang="en-CA" dirty="0"/>
            <a:t>FS</a:t>
          </a:r>
        </a:p>
      </dgm:t>
    </dgm:pt>
    <dgm:pt modelId="{40D98CCF-B1EC-4127-968D-18B345A7EF23}" type="parTrans" cxnId="{F2194823-107D-4FB5-A96B-BFA19741AB3A}">
      <dgm:prSet/>
      <dgm:spPr/>
      <dgm:t>
        <a:bodyPr/>
        <a:lstStyle/>
        <a:p>
          <a:endParaRPr lang="en-CA"/>
        </a:p>
      </dgm:t>
    </dgm:pt>
    <dgm:pt modelId="{AE2A797F-1D0A-493A-A353-A6A1A810C7CC}" type="sibTrans" cxnId="{F2194823-107D-4FB5-A96B-BFA19741AB3A}">
      <dgm:prSet/>
      <dgm:spPr/>
      <dgm:t>
        <a:bodyPr/>
        <a:lstStyle/>
        <a:p>
          <a:endParaRPr lang="en-CA"/>
        </a:p>
      </dgm:t>
    </dgm:pt>
    <dgm:pt modelId="{748884EA-427B-4BCF-B574-9496BFA2EEB9}">
      <dgm:prSet phldrT="[Text]"/>
      <dgm:spPr>
        <a:solidFill>
          <a:srgbClr val="27BCC4">
            <a:alpha val="10000"/>
          </a:srgbClr>
        </a:solidFill>
      </dgm:spPr>
      <dgm:t>
        <a:bodyPr/>
        <a:lstStyle/>
        <a:p>
          <a:r>
            <a:rPr lang="en-CA" dirty="0"/>
            <a:t>CS</a:t>
          </a:r>
        </a:p>
      </dgm:t>
    </dgm:pt>
    <dgm:pt modelId="{B9E7D984-03B4-4C73-B9F3-CEEB7C72CC78}" type="parTrans" cxnId="{0C72D046-6AF1-4315-B35E-0A7AD78EAE72}">
      <dgm:prSet/>
      <dgm:spPr/>
      <dgm:t>
        <a:bodyPr/>
        <a:lstStyle/>
        <a:p>
          <a:endParaRPr lang="en-CA"/>
        </a:p>
      </dgm:t>
    </dgm:pt>
    <dgm:pt modelId="{BE2CF6C1-EED3-4EB5-A398-D8EAC34C79FF}" type="sibTrans" cxnId="{0C72D046-6AF1-4315-B35E-0A7AD78EAE72}">
      <dgm:prSet/>
      <dgm:spPr/>
      <dgm:t>
        <a:bodyPr/>
        <a:lstStyle/>
        <a:p>
          <a:endParaRPr lang="en-CA"/>
        </a:p>
      </dgm:t>
    </dgm:pt>
    <dgm:pt modelId="{9C7D9662-2394-4971-8B56-D3ADC9DD99A6}">
      <dgm:prSet phldrT="[Text]"/>
      <dgm:spPr>
        <a:solidFill>
          <a:srgbClr val="27BCC4">
            <a:alpha val="10000"/>
          </a:srgbClr>
        </a:solidFill>
      </dgm:spPr>
      <dgm:t>
        <a:bodyPr/>
        <a:lstStyle/>
        <a:p>
          <a:r>
            <a:rPr lang="en-CA" dirty="0"/>
            <a:t>DS</a:t>
          </a:r>
        </a:p>
      </dgm:t>
    </dgm:pt>
    <dgm:pt modelId="{706D19D0-5521-4161-86D4-CD35ED0AF71D}" type="parTrans" cxnId="{78881FD7-4E73-4019-957A-492B3CEA159C}">
      <dgm:prSet/>
      <dgm:spPr/>
      <dgm:t>
        <a:bodyPr/>
        <a:lstStyle/>
        <a:p>
          <a:endParaRPr lang="en-CA"/>
        </a:p>
      </dgm:t>
    </dgm:pt>
    <dgm:pt modelId="{D6F72001-5DBD-428B-AACF-2CDDCC0A0524}" type="sibTrans" cxnId="{78881FD7-4E73-4019-957A-492B3CEA159C}">
      <dgm:prSet/>
      <dgm:spPr/>
      <dgm:t>
        <a:bodyPr/>
        <a:lstStyle/>
        <a:p>
          <a:endParaRPr lang="en-CA"/>
        </a:p>
      </dgm:t>
    </dgm:pt>
    <dgm:pt modelId="{1675A3B6-9D3E-4A26-B807-A3A2DD29881C}">
      <dgm:prSet phldrT="[Text]"/>
      <dgm:spPr>
        <a:solidFill>
          <a:srgbClr val="3C3E3E">
            <a:alpha val="10000"/>
          </a:srgbClr>
        </a:solidFill>
      </dgm:spPr>
      <dgm:t>
        <a:bodyPr/>
        <a:lstStyle/>
        <a:p>
          <a:r>
            <a:rPr lang="en-CA" dirty="0"/>
            <a:t>URS</a:t>
          </a:r>
        </a:p>
      </dgm:t>
    </dgm:pt>
    <dgm:pt modelId="{4BEA51A8-E261-4917-A21B-7181ACBEBD70}" type="sibTrans" cxnId="{918A2A40-C7B8-41CC-B1F2-C49204B3DF15}">
      <dgm:prSet/>
      <dgm:spPr/>
      <dgm:t>
        <a:bodyPr/>
        <a:lstStyle/>
        <a:p>
          <a:endParaRPr lang="en-CA"/>
        </a:p>
      </dgm:t>
    </dgm:pt>
    <dgm:pt modelId="{59668EEE-BA7D-4979-A284-0A1D4F66E956}" type="parTrans" cxnId="{918A2A40-C7B8-41CC-B1F2-C49204B3DF15}">
      <dgm:prSet/>
      <dgm:spPr/>
      <dgm:t>
        <a:bodyPr/>
        <a:lstStyle/>
        <a:p>
          <a:endParaRPr lang="en-CA"/>
        </a:p>
      </dgm:t>
    </dgm:pt>
    <dgm:pt modelId="{A7786204-803A-4950-8EA8-5287EF8264B2}" type="pres">
      <dgm:prSet presAssocID="{B3D7634D-57C5-4051-B643-056815723B9C}" presName="CompostProcess" presStyleCnt="0">
        <dgm:presLayoutVars>
          <dgm:dir/>
          <dgm:resizeHandles val="exact"/>
        </dgm:presLayoutVars>
      </dgm:prSet>
      <dgm:spPr/>
    </dgm:pt>
    <dgm:pt modelId="{A58E2934-CDFE-45E2-B702-5AD3AE92F678}" type="pres">
      <dgm:prSet presAssocID="{B3D7634D-57C5-4051-B643-056815723B9C}" presName="arrow" presStyleLbl="bgShp" presStyleIdx="0" presStyleCnt="1" custScaleX="117647" custLinFactNeighborX="341"/>
      <dgm:spPr/>
    </dgm:pt>
    <dgm:pt modelId="{B938C4F9-36E5-44C3-8305-3322129C50A6}" type="pres">
      <dgm:prSet presAssocID="{B3D7634D-57C5-4051-B643-056815723B9C}" presName="linearProcess" presStyleCnt="0"/>
      <dgm:spPr/>
    </dgm:pt>
    <dgm:pt modelId="{C1DFAB3B-5E0C-409F-B51C-728FB52B6052}" type="pres">
      <dgm:prSet presAssocID="{0266EA0E-10B0-4D52-86C1-211FE4C34E4B}" presName="textNode" presStyleLbl="node1" presStyleIdx="0" presStyleCnt="7" custScaleX="42488" custScaleY="29166" custLinFactX="146156" custLinFactNeighborX="200000">
        <dgm:presLayoutVars>
          <dgm:bulletEnabled val="1"/>
        </dgm:presLayoutVars>
      </dgm:prSet>
      <dgm:spPr/>
    </dgm:pt>
    <dgm:pt modelId="{A17EE98C-1240-469D-BF4E-7AE34861637C}" type="pres">
      <dgm:prSet presAssocID="{34DCB77A-2725-4DD3-B904-862239215CDA}" presName="sibTrans" presStyleCnt="0"/>
      <dgm:spPr/>
    </dgm:pt>
    <dgm:pt modelId="{B0F6B2DC-2AA3-46DD-B65E-17D907CC1FEA}" type="pres">
      <dgm:prSet presAssocID="{1675A3B6-9D3E-4A26-B807-A3A2DD29881C}" presName="textNode" presStyleLbl="node1" presStyleIdx="1" presStyleCnt="7" custScaleX="41416" custScaleY="33663" custLinFactX="-30473" custLinFactNeighborX="-100000" custLinFactNeighborY="199">
        <dgm:presLayoutVars>
          <dgm:bulletEnabled val="1"/>
        </dgm:presLayoutVars>
      </dgm:prSet>
      <dgm:spPr/>
    </dgm:pt>
    <dgm:pt modelId="{CFF48258-83EF-4C74-919E-E5E4537ACBEF}" type="pres">
      <dgm:prSet presAssocID="{4BEA51A8-E261-4917-A21B-7181ACBEBD70}" presName="sibTrans" presStyleCnt="0"/>
      <dgm:spPr/>
    </dgm:pt>
    <dgm:pt modelId="{4DE0061F-8883-4D4A-B598-C127CD3DAEE3}" type="pres">
      <dgm:prSet presAssocID="{D30036BC-A4EF-49FC-811B-CE8861B86ECA}" presName="textNode" presStyleLbl="node1" presStyleIdx="2" presStyleCnt="7" custScaleX="47889" custScaleY="88951" custLinFactX="-32373" custLinFactNeighborX="-100000">
        <dgm:presLayoutVars>
          <dgm:bulletEnabled val="1"/>
        </dgm:presLayoutVars>
      </dgm:prSet>
      <dgm:spPr/>
    </dgm:pt>
    <dgm:pt modelId="{D60B3D94-4AB5-4A02-BAD6-F30FCD72C5CE}" type="pres">
      <dgm:prSet presAssocID="{AE2A797F-1D0A-493A-A353-A6A1A810C7CC}" presName="sibTrans" presStyleCnt="0"/>
      <dgm:spPr/>
    </dgm:pt>
    <dgm:pt modelId="{7EECA9DF-0EFA-4B1C-BA9F-1CCBFBFED802}" type="pres">
      <dgm:prSet presAssocID="{748884EA-427B-4BCF-B574-9496BFA2EEB9}" presName="textNode" presStyleLbl="node1" presStyleIdx="3" presStyleCnt="7" custScaleX="38818" custScaleY="29166" custLinFactX="-35698" custLinFactNeighborX="-100000" custLinFactNeighborY="23602">
        <dgm:presLayoutVars>
          <dgm:bulletEnabled val="1"/>
        </dgm:presLayoutVars>
      </dgm:prSet>
      <dgm:spPr/>
    </dgm:pt>
    <dgm:pt modelId="{3DF99596-6E51-40FE-8AEA-6A9631A13F5D}" type="pres">
      <dgm:prSet presAssocID="{BE2CF6C1-EED3-4EB5-A398-D8EAC34C79FF}" presName="sibTrans" presStyleCnt="0"/>
      <dgm:spPr/>
    </dgm:pt>
    <dgm:pt modelId="{4306A00F-B614-4C0A-910D-44ECCAF64C24}" type="pres">
      <dgm:prSet presAssocID="{4E78E295-43E5-428B-BF2D-05F096560309}" presName="textNode" presStyleLbl="node1" presStyleIdx="4" presStyleCnt="7" custScaleX="41266" custScaleY="30521" custLinFactNeighborX="26326" custLinFactNeighborY="884">
        <dgm:presLayoutVars>
          <dgm:bulletEnabled val="1"/>
        </dgm:presLayoutVars>
      </dgm:prSet>
      <dgm:spPr/>
    </dgm:pt>
    <dgm:pt modelId="{BD7A76A4-2426-498F-A85D-09B02C4F30AE}" type="pres">
      <dgm:prSet presAssocID="{D3CDD0BC-899B-4DA0-A854-8CE618A4B864}" presName="sibTrans" presStyleCnt="0"/>
      <dgm:spPr/>
    </dgm:pt>
    <dgm:pt modelId="{EAAA206C-25DD-4A88-9235-C7F9B6446620}" type="pres">
      <dgm:prSet presAssocID="{1CF3B77C-13E9-4C9F-8903-1D80E4E12B11}" presName="textNode" presStyleLbl="node1" presStyleIdx="5" presStyleCnt="7" custScaleX="38818" custScaleY="29166" custLinFactNeighborX="2569" custLinFactNeighborY="207">
        <dgm:presLayoutVars>
          <dgm:bulletEnabled val="1"/>
        </dgm:presLayoutVars>
      </dgm:prSet>
      <dgm:spPr/>
    </dgm:pt>
    <dgm:pt modelId="{D97C5BEC-8AC9-42DB-92C3-EC5DA1FE85AE}" type="pres">
      <dgm:prSet presAssocID="{59061553-BD22-481D-8F49-3F53D3A25C7C}" presName="sibTrans" presStyleCnt="0"/>
      <dgm:spPr/>
    </dgm:pt>
    <dgm:pt modelId="{97B16C10-1C63-48FA-852A-BC55EAAD2360}" type="pres">
      <dgm:prSet presAssocID="{9C7D9662-2394-4971-8B56-D3ADC9DD99A6}" presName="textNode" presStyleLbl="node1" presStyleIdx="6" presStyleCnt="7" custScaleX="38818" custScaleY="29166" custLinFactX="-181870" custLinFactNeighborX="-200000" custLinFactNeighborY="-16922">
        <dgm:presLayoutVars>
          <dgm:bulletEnabled val="1"/>
        </dgm:presLayoutVars>
      </dgm:prSet>
      <dgm:spPr/>
    </dgm:pt>
  </dgm:ptLst>
  <dgm:cxnLst>
    <dgm:cxn modelId="{A9249D11-AD59-4234-A983-6383BD680D40}" type="presOf" srcId="{1675A3B6-9D3E-4A26-B807-A3A2DD29881C}" destId="{B0F6B2DC-2AA3-46DD-B65E-17D907CC1FEA}" srcOrd="0" destOrd="0" presId="urn:microsoft.com/office/officeart/2005/8/layout/hProcess9"/>
    <dgm:cxn modelId="{F2194823-107D-4FB5-A96B-BFA19741AB3A}" srcId="{B3D7634D-57C5-4051-B643-056815723B9C}" destId="{D30036BC-A4EF-49FC-811B-CE8861B86ECA}" srcOrd="2" destOrd="0" parTransId="{40D98CCF-B1EC-4127-968D-18B345A7EF23}" sibTransId="{AE2A797F-1D0A-493A-A353-A6A1A810C7CC}"/>
    <dgm:cxn modelId="{918A2A40-C7B8-41CC-B1F2-C49204B3DF15}" srcId="{B3D7634D-57C5-4051-B643-056815723B9C}" destId="{1675A3B6-9D3E-4A26-B807-A3A2DD29881C}" srcOrd="1" destOrd="0" parTransId="{59668EEE-BA7D-4979-A284-0A1D4F66E956}" sibTransId="{4BEA51A8-E261-4917-A21B-7181ACBEBD70}"/>
    <dgm:cxn modelId="{9FE5AC63-D604-493D-B5E8-E50586F822D8}" type="presOf" srcId="{9C7D9662-2394-4971-8B56-D3ADC9DD99A6}" destId="{97B16C10-1C63-48FA-852A-BC55EAAD2360}" srcOrd="0" destOrd="0" presId="urn:microsoft.com/office/officeart/2005/8/layout/hProcess9"/>
    <dgm:cxn modelId="{276EDA64-34E5-4320-9439-F6FC692C39C5}" srcId="{B3D7634D-57C5-4051-B643-056815723B9C}" destId="{0266EA0E-10B0-4D52-86C1-211FE4C34E4B}" srcOrd="0" destOrd="0" parTransId="{4A893624-5DC3-4C75-9DB7-77197DB7DF77}" sibTransId="{34DCB77A-2725-4DD3-B904-862239215CDA}"/>
    <dgm:cxn modelId="{0C72D046-6AF1-4315-B35E-0A7AD78EAE72}" srcId="{B3D7634D-57C5-4051-B643-056815723B9C}" destId="{748884EA-427B-4BCF-B574-9496BFA2EEB9}" srcOrd="3" destOrd="0" parTransId="{B9E7D984-03B4-4C73-B9F3-CEEB7C72CC78}" sibTransId="{BE2CF6C1-EED3-4EB5-A398-D8EAC34C79FF}"/>
    <dgm:cxn modelId="{5A4D076E-C32C-4EAC-A228-DC3828FAF08B}" type="presOf" srcId="{748884EA-427B-4BCF-B574-9496BFA2EEB9}" destId="{7EECA9DF-0EFA-4B1C-BA9F-1CCBFBFED802}" srcOrd="0" destOrd="0" presId="urn:microsoft.com/office/officeart/2005/8/layout/hProcess9"/>
    <dgm:cxn modelId="{2F227975-3C5A-4DB1-96E8-F07A2FFC9537}" srcId="{B3D7634D-57C5-4051-B643-056815723B9C}" destId="{1CF3B77C-13E9-4C9F-8903-1D80E4E12B11}" srcOrd="5" destOrd="0" parTransId="{4DD8D6BD-8DED-4142-BDFC-86F2CA2B6BC4}" sibTransId="{59061553-BD22-481D-8F49-3F53D3A25C7C}"/>
    <dgm:cxn modelId="{94402E83-D15F-407E-8F94-AA57AE3881ED}" srcId="{B3D7634D-57C5-4051-B643-056815723B9C}" destId="{4E78E295-43E5-428B-BF2D-05F096560309}" srcOrd="4" destOrd="0" parTransId="{D0174F09-9D82-4042-BBBF-143964629025}" sibTransId="{D3CDD0BC-899B-4DA0-A854-8CE618A4B864}"/>
    <dgm:cxn modelId="{A7FFA99F-3B9A-4B14-98BF-50F72C0AED6E}" type="presOf" srcId="{0266EA0E-10B0-4D52-86C1-211FE4C34E4B}" destId="{C1DFAB3B-5E0C-409F-B51C-728FB52B6052}" srcOrd="0" destOrd="0" presId="urn:microsoft.com/office/officeart/2005/8/layout/hProcess9"/>
    <dgm:cxn modelId="{7E63F9B7-CEB7-4DD0-AFBA-2E5052342617}" type="presOf" srcId="{D30036BC-A4EF-49FC-811B-CE8861B86ECA}" destId="{4DE0061F-8883-4D4A-B598-C127CD3DAEE3}" srcOrd="0" destOrd="0" presId="urn:microsoft.com/office/officeart/2005/8/layout/hProcess9"/>
    <dgm:cxn modelId="{46ACA0C3-A6EE-40D4-BC25-846B70F6A1AA}" type="presOf" srcId="{1CF3B77C-13E9-4C9F-8903-1D80E4E12B11}" destId="{EAAA206C-25DD-4A88-9235-C7F9B6446620}" srcOrd="0" destOrd="0" presId="urn:microsoft.com/office/officeart/2005/8/layout/hProcess9"/>
    <dgm:cxn modelId="{78881FD7-4E73-4019-957A-492B3CEA159C}" srcId="{B3D7634D-57C5-4051-B643-056815723B9C}" destId="{9C7D9662-2394-4971-8B56-D3ADC9DD99A6}" srcOrd="6" destOrd="0" parTransId="{706D19D0-5521-4161-86D4-CD35ED0AF71D}" sibTransId="{D6F72001-5DBD-428B-AACF-2CDDCC0A0524}"/>
    <dgm:cxn modelId="{718439E8-C161-4DAC-881B-D2C631B23901}" type="presOf" srcId="{4E78E295-43E5-428B-BF2D-05F096560309}" destId="{4306A00F-B614-4C0A-910D-44ECCAF64C24}" srcOrd="0" destOrd="0" presId="urn:microsoft.com/office/officeart/2005/8/layout/hProcess9"/>
    <dgm:cxn modelId="{1B6A4BEB-68A2-465C-AE63-110B5D0E12ED}" type="presOf" srcId="{B3D7634D-57C5-4051-B643-056815723B9C}" destId="{A7786204-803A-4950-8EA8-5287EF8264B2}" srcOrd="0" destOrd="0" presId="urn:microsoft.com/office/officeart/2005/8/layout/hProcess9"/>
    <dgm:cxn modelId="{468A188D-1D44-4B9A-A219-E827AB3FB0B0}" type="presParOf" srcId="{A7786204-803A-4950-8EA8-5287EF8264B2}" destId="{A58E2934-CDFE-45E2-B702-5AD3AE92F678}" srcOrd="0" destOrd="0" presId="urn:microsoft.com/office/officeart/2005/8/layout/hProcess9"/>
    <dgm:cxn modelId="{8C6288F0-AC66-4096-AEAC-7C51DE7ABA32}" type="presParOf" srcId="{A7786204-803A-4950-8EA8-5287EF8264B2}" destId="{B938C4F9-36E5-44C3-8305-3322129C50A6}" srcOrd="1" destOrd="0" presId="urn:microsoft.com/office/officeart/2005/8/layout/hProcess9"/>
    <dgm:cxn modelId="{8D8F2CC8-19C0-4532-AC1E-2F84F516E764}" type="presParOf" srcId="{B938C4F9-36E5-44C3-8305-3322129C50A6}" destId="{C1DFAB3B-5E0C-409F-B51C-728FB52B6052}" srcOrd="0" destOrd="0" presId="urn:microsoft.com/office/officeart/2005/8/layout/hProcess9"/>
    <dgm:cxn modelId="{562C0F96-7A7A-4F1E-9751-4BA82CB769FB}" type="presParOf" srcId="{B938C4F9-36E5-44C3-8305-3322129C50A6}" destId="{A17EE98C-1240-469D-BF4E-7AE34861637C}" srcOrd="1" destOrd="0" presId="urn:microsoft.com/office/officeart/2005/8/layout/hProcess9"/>
    <dgm:cxn modelId="{559EACF0-4358-4064-A104-6B45944955AA}" type="presParOf" srcId="{B938C4F9-36E5-44C3-8305-3322129C50A6}" destId="{B0F6B2DC-2AA3-46DD-B65E-17D907CC1FEA}" srcOrd="2" destOrd="0" presId="urn:microsoft.com/office/officeart/2005/8/layout/hProcess9"/>
    <dgm:cxn modelId="{7227C7E1-F9D2-4169-857B-7AC8EA547991}" type="presParOf" srcId="{B938C4F9-36E5-44C3-8305-3322129C50A6}" destId="{CFF48258-83EF-4C74-919E-E5E4537ACBEF}" srcOrd="3" destOrd="0" presId="urn:microsoft.com/office/officeart/2005/8/layout/hProcess9"/>
    <dgm:cxn modelId="{5707DA39-5F3C-4CB6-B02F-A335228CAC41}" type="presParOf" srcId="{B938C4F9-36E5-44C3-8305-3322129C50A6}" destId="{4DE0061F-8883-4D4A-B598-C127CD3DAEE3}" srcOrd="4" destOrd="0" presId="urn:microsoft.com/office/officeart/2005/8/layout/hProcess9"/>
    <dgm:cxn modelId="{E2C40412-6FB5-4F13-AE65-996E133EE6BC}" type="presParOf" srcId="{B938C4F9-36E5-44C3-8305-3322129C50A6}" destId="{D60B3D94-4AB5-4A02-BAD6-F30FCD72C5CE}" srcOrd="5" destOrd="0" presId="urn:microsoft.com/office/officeart/2005/8/layout/hProcess9"/>
    <dgm:cxn modelId="{ABE2A252-5D14-4E12-A762-807B66FD51F1}" type="presParOf" srcId="{B938C4F9-36E5-44C3-8305-3322129C50A6}" destId="{7EECA9DF-0EFA-4B1C-BA9F-1CCBFBFED802}" srcOrd="6" destOrd="0" presId="urn:microsoft.com/office/officeart/2005/8/layout/hProcess9"/>
    <dgm:cxn modelId="{D84CBAEC-9555-476A-A405-6B9CD1285EF4}" type="presParOf" srcId="{B938C4F9-36E5-44C3-8305-3322129C50A6}" destId="{3DF99596-6E51-40FE-8AEA-6A9631A13F5D}" srcOrd="7" destOrd="0" presId="urn:microsoft.com/office/officeart/2005/8/layout/hProcess9"/>
    <dgm:cxn modelId="{7604B605-BCF9-4DC6-A61F-DD11F7B15297}" type="presParOf" srcId="{B938C4F9-36E5-44C3-8305-3322129C50A6}" destId="{4306A00F-B614-4C0A-910D-44ECCAF64C24}" srcOrd="8" destOrd="0" presId="urn:microsoft.com/office/officeart/2005/8/layout/hProcess9"/>
    <dgm:cxn modelId="{173A49BA-FFEC-4840-940A-ECFACB7B4A7E}" type="presParOf" srcId="{B938C4F9-36E5-44C3-8305-3322129C50A6}" destId="{BD7A76A4-2426-498F-A85D-09B02C4F30AE}" srcOrd="9" destOrd="0" presId="urn:microsoft.com/office/officeart/2005/8/layout/hProcess9"/>
    <dgm:cxn modelId="{FF268702-00A7-4358-90A7-91BE65226FE6}" type="presParOf" srcId="{B938C4F9-36E5-44C3-8305-3322129C50A6}" destId="{EAAA206C-25DD-4A88-9235-C7F9B6446620}" srcOrd="10" destOrd="0" presId="urn:microsoft.com/office/officeart/2005/8/layout/hProcess9"/>
    <dgm:cxn modelId="{2186BAB5-B769-4F74-94D5-3C0E8006D393}" type="presParOf" srcId="{B938C4F9-36E5-44C3-8305-3322129C50A6}" destId="{D97C5BEC-8AC9-42DB-92C3-EC5DA1FE85AE}" srcOrd="11" destOrd="0" presId="urn:microsoft.com/office/officeart/2005/8/layout/hProcess9"/>
    <dgm:cxn modelId="{0679D518-CCE6-42FF-BC83-FC54424E684F}" type="presParOf" srcId="{B938C4F9-36E5-44C3-8305-3322129C50A6}" destId="{97B16C10-1C63-48FA-852A-BC55EAAD2360}" srcOrd="12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B3D7634D-57C5-4051-B643-056815723B9C}" type="doc">
      <dgm:prSet loTypeId="urn:microsoft.com/office/officeart/2005/8/layout/hProcess9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CA"/>
        </a:p>
      </dgm:t>
    </dgm:pt>
    <dgm:pt modelId="{0266EA0E-10B0-4D52-86C1-211FE4C34E4B}">
      <dgm:prSet phldrT="[Text]"/>
      <dgm:spPr>
        <a:solidFill>
          <a:srgbClr val="3C3E3E">
            <a:alpha val="10000"/>
          </a:srgbClr>
        </a:solidFill>
      </dgm:spPr>
      <dgm:t>
        <a:bodyPr/>
        <a:lstStyle/>
        <a:p>
          <a:r>
            <a:rPr lang="en-CA" dirty="0"/>
            <a:t>IQ</a:t>
          </a:r>
        </a:p>
      </dgm:t>
    </dgm:pt>
    <dgm:pt modelId="{4A893624-5DC3-4C75-9DB7-77197DB7DF77}" type="parTrans" cxnId="{276EDA64-34E5-4320-9439-F6FC692C39C5}">
      <dgm:prSet/>
      <dgm:spPr/>
      <dgm:t>
        <a:bodyPr/>
        <a:lstStyle/>
        <a:p>
          <a:endParaRPr lang="en-CA"/>
        </a:p>
      </dgm:t>
    </dgm:pt>
    <dgm:pt modelId="{34DCB77A-2725-4DD3-B904-862239215CDA}" type="sibTrans" cxnId="{276EDA64-34E5-4320-9439-F6FC692C39C5}">
      <dgm:prSet/>
      <dgm:spPr/>
      <dgm:t>
        <a:bodyPr/>
        <a:lstStyle/>
        <a:p>
          <a:endParaRPr lang="en-CA"/>
        </a:p>
      </dgm:t>
    </dgm:pt>
    <dgm:pt modelId="{4E78E295-43E5-428B-BF2D-05F096560309}">
      <dgm:prSet phldrT="[Text]"/>
      <dgm:spPr>
        <a:solidFill>
          <a:srgbClr val="3C3E3E">
            <a:alpha val="10000"/>
          </a:srgbClr>
        </a:solidFill>
      </dgm:spPr>
      <dgm:t>
        <a:bodyPr/>
        <a:lstStyle/>
        <a:p>
          <a:r>
            <a:rPr lang="en-CA" dirty="0"/>
            <a:t>OQ</a:t>
          </a:r>
        </a:p>
      </dgm:t>
    </dgm:pt>
    <dgm:pt modelId="{D0174F09-9D82-4042-BBBF-143964629025}" type="parTrans" cxnId="{94402E83-D15F-407E-8F94-AA57AE3881ED}">
      <dgm:prSet/>
      <dgm:spPr/>
      <dgm:t>
        <a:bodyPr/>
        <a:lstStyle/>
        <a:p>
          <a:endParaRPr lang="en-CA"/>
        </a:p>
      </dgm:t>
    </dgm:pt>
    <dgm:pt modelId="{D3CDD0BC-899B-4DA0-A854-8CE618A4B864}" type="sibTrans" cxnId="{94402E83-D15F-407E-8F94-AA57AE3881ED}">
      <dgm:prSet/>
      <dgm:spPr/>
      <dgm:t>
        <a:bodyPr/>
        <a:lstStyle/>
        <a:p>
          <a:endParaRPr lang="en-CA"/>
        </a:p>
      </dgm:t>
    </dgm:pt>
    <dgm:pt modelId="{1CF3B77C-13E9-4C9F-8903-1D80E4E12B11}">
      <dgm:prSet phldrT="[Text]"/>
      <dgm:spPr>
        <a:solidFill>
          <a:srgbClr val="3C3E3E">
            <a:alpha val="10000"/>
          </a:srgbClr>
        </a:solidFill>
      </dgm:spPr>
      <dgm:t>
        <a:bodyPr/>
        <a:lstStyle/>
        <a:p>
          <a:r>
            <a:rPr lang="en-CA" dirty="0"/>
            <a:t>PQ</a:t>
          </a:r>
        </a:p>
      </dgm:t>
    </dgm:pt>
    <dgm:pt modelId="{4DD8D6BD-8DED-4142-BDFC-86F2CA2B6BC4}" type="parTrans" cxnId="{2F227975-3C5A-4DB1-96E8-F07A2FFC9537}">
      <dgm:prSet/>
      <dgm:spPr/>
      <dgm:t>
        <a:bodyPr/>
        <a:lstStyle/>
        <a:p>
          <a:endParaRPr lang="en-CA"/>
        </a:p>
      </dgm:t>
    </dgm:pt>
    <dgm:pt modelId="{59061553-BD22-481D-8F49-3F53D3A25C7C}" type="sibTrans" cxnId="{2F227975-3C5A-4DB1-96E8-F07A2FFC9537}">
      <dgm:prSet/>
      <dgm:spPr/>
      <dgm:t>
        <a:bodyPr/>
        <a:lstStyle/>
        <a:p>
          <a:endParaRPr lang="en-CA"/>
        </a:p>
      </dgm:t>
    </dgm:pt>
    <dgm:pt modelId="{748884EA-427B-4BCF-B574-9496BFA2EEB9}">
      <dgm:prSet phldrT="[Text]"/>
      <dgm:spPr>
        <a:blipFill rotWithShape="0">
          <a:blip xmlns:r="http://schemas.openxmlformats.org/officeDocument/2006/relationships" r:embed="rId1"/>
          <a:srcRect/>
          <a:stretch>
            <a:fillRect l="-82000" r="-82000"/>
          </a:stretch>
        </a:blipFill>
      </dgm:spPr>
      <dgm:t>
        <a:bodyPr/>
        <a:lstStyle/>
        <a:p>
          <a:r>
            <a:rPr lang="en-CA" dirty="0"/>
            <a:t>DS</a:t>
          </a:r>
        </a:p>
      </dgm:t>
    </dgm:pt>
    <dgm:pt modelId="{B9E7D984-03B4-4C73-B9F3-CEEB7C72CC78}" type="parTrans" cxnId="{0C72D046-6AF1-4315-B35E-0A7AD78EAE72}">
      <dgm:prSet/>
      <dgm:spPr/>
      <dgm:t>
        <a:bodyPr/>
        <a:lstStyle/>
        <a:p>
          <a:endParaRPr lang="en-CA"/>
        </a:p>
      </dgm:t>
    </dgm:pt>
    <dgm:pt modelId="{BE2CF6C1-EED3-4EB5-A398-D8EAC34C79FF}" type="sibTrans" cxnId="{0C72D046-6AF1-4315-B35E-0A7AD78EAE72}">
      <dgm:prSet/>
      <dgm:spPr/>
      <dgm:t>
        <a:bodyPr/>
        <a:lstStyle/>
        <a:p>
          <a:endParaRPr lang="en-CA"/>
        </a:p>
      </dgm:t>
    </dgm:pt>
    <dgm:pt modelId="{9C7D9662-2394-4971-8B56-D3ADC9DD99A6}">
      <dgm:prSet phldrT="[Text]"/>
      <dgm:spPr>
        <a:solidFill>
          <a:srgbClr val="27BCC4"/>
        </a:solidFill>
      </dgm:spPr>
      <dgm:t>
        <a:bodyPr/>
        <a:lstStyle/>
        <a:p>
          <a:r>
            <a:rPr lang="en-CA" dirty="0"/>
            <a:t>CS</a:t>
          </a:r>
        </a:p>
      </dgm:t>
    </dgm:pt>
    <dgm:pt modelId="{706D19D0-5521-4161-86D4-CD35ED0AF71D}" type="parTrans" cxnId="{78881FD7-4E73-4019-957A-492B3CEA159C}">
      <dgm:prSet/>
      <dgm:spPr/>
      <dgm:t>
        <a:bodyPr/>
        <a:lstStyle/>
        <a:p>
          <a:endParaRPr lang="en-CA"/>
        </a:p>
      </dgm:t>
    </dgm:pt>
    <dgm:pt modelId="{D6F72001-5DBD-428B-AACF-2CDDCC0A0524}" type="sibTrans" cxnId="{78881FD7-4E73-4019-957A-492B3CEA159C}">
      <dgm:prSet/>
      <dgm:spPr/>
      <dgm:t>
        <a:bodyPr/>
        <a:lstStyle/>
        <a:p>
          <a:endParaRPr lang="en-CA"/>
        </a:p>
      </dgm:t>
    </dgm:pt>
    <dgm:pt modelId="{1675A3B6-9D3E-4A26-B807-A3A2DD29881C}">
      <dgm:prSet phldrT="[Text]"/>
      <dgm:spPr>
        <a:solidFill>
          <a:srgbClr val="3C3E3E">
            <a:alpha val="10000"/>
          </a:srgbClr>
        </a:solidFill>
      </dgm:spPr>
      <dgm:t>
        <a:bodyPr/>
        <a:lstStyle/>
        <a:p>
          <a:r>
            <a:rPr lang="en-CA" dirty="0"/>
            <a:t>URS</a:t>
          </a:r>
        </a:p>
      </dgm:t>
    </dgm:pt>
    <dgm:pt modelId="{4BEA51A8-E261-4917-A21B-7181ACBEBD70}" type="sibTrans" cxnId="{918A2A40-C7B8-41CC-B1F2-C49204B3DF15}">
      <dgm:prSet/>
      <dgm:spPr/>
      <dgm:t>
        <a:bodyPr/>
        <a:lstStyle/>
        <a:p>
          <a:endParaRPr lang="en-CA"/>
        </a:p>
      </dgm:t>
    </dgm:pt>
    <dgm:pt modelId="{59668EEE-BA7D-4979-A284-0A1D4F66E956}" type="parTrans" cxnId="{918A2A40-C7B8-41CC-B1F2-C49204B3DF15}">
      <dgm:prSet/>
      <dgm:spPr/>
      <dgm:t>
        <a:bodyPr/>
        <a:lstStyle/>
        <a:p>
          <a:endParaRPr lang="en-CA"/>
        </a:p>
      </dgm:t>
    </dgm:pt>
    <dgm:pt modelId="{D30036BC-A4EF-49FC-811B-CE8861B86ECA}">
      <dgm:prSet phldrT="[Text]"/>
      <dgm:spPr>
        <a:solidFill>
          <a:srgbClr val="27BCC4">
            <a:alpha val="10000"/>
          </a:srgbClr>
        </a:solidFill>
      </dgm:spPr>
      <dgm:t>
        <a:bodyPr/>
        <a:lstStyle/>
        <a:p>
          <a:r>
            <a:rPr lang="en-CA" dirty="0"/>
            <a:t>FS</a:t>
          </a:r>
        </a:p>
      </dgm:t>
    </dgm:pt>
    <dgm:pt modelId="{AE2A797F-1D0A-493A-A353-A6A1A810C7CC}" type="sibTrans" cxnId="{F2194823-107D-4FB5-A96B-BFA19741AB3A}">
      <dgm:prSet/>
      <dgm:spPr/>
      <dgm:t>
        <a:bodyPr/>
        <a:lstStyle/>
        <a:p>
          <a:endParaRPr lang="en-CA"/>
        </a:p>
      </dgm:t>
    </dgm:pt>
    <dgm:pt modelId="{40D98CCF-B1EC-4127-968D-18B345A7EF23}" type="parTrans" cxnId="{F2194823-107D-4FB5-A96B-BFA19741AB3A}">
      <dgm:prSet/>
      <dgm:spPr/>
      <dgm:t>
        <a:bodyPr/>
        <a:lstStyle/>
        <a:p>
          <a:endParaRPr lang="en-CA"/>
        </a:p>
      </dgm:t>
    </dgm:pt>
    <dgm:pt modelId="{A7786204-803A-4950-8EA8-5287EF8264B2}" type="pres">
      <dgm:prSet presAssocID="{B3D7634D-57C5-4051-B643-056815723B9C}" presName="CompostProcess" presStyleCnt="0">
        <dgm:presLayoutVars>
          <dgm:dir/>
          <dgm:resizeHandles val="exact"/>
        </dgm:presLayoutVars>
      </dgm:prSet>
      <dgm:spPr/>
    </dgm:pt>
    <dgm:pt modelId="{A58E2934-CDFE-45E2-B702-5AD3AE92F678}" type="pres">
      <dgm:prSet presAssocID="{B3D7634D-57C5-4051-B643-056815723B9C}" presName="arrow" presStyleLbl="bgShp" presStyleIdx="0" presStyleCnt="1" custScaleX="117647" custLinFactNeighborX="341"/>
      <dgm:spPr/>
    </dgm:pt>
    <dgm:pt modelId="{B938C4F9-36E5-44C3-8305-3322129C50A6}" type="pres">
      <dgm:prSet presAssocID="{B3D7634D-57C5-4051-B643-056815723B9C}" presName="linearProcess" presStyleCnt="0"/>
      <dgm:spPr/>
    </dgm:pt>
    <dgm:pt modelId="{C1DFAB3B-5E0C-409F-B51C-728FB52B6052}" type="pres">
      <dgm:prSet presAssocID="{0266EA0E-10B0-4D52-86C1-211FE4C34E4B}" presName="textNode" presStyleLbl="node1" presStyleIdx="0" presStyleCnt="7" custScaleX="42488" custScaleY="29166" custLinFactX="146156" custLinFactNeighborX="200000">
        <dgm:presLayoutVars>
          <dgm:bulletEnabled val="1"/>
        </dgm:presLayoutVars>
      </dgm:prSet>
      <dgm:spPr/>
    </dgm:pt>
    <dgm:pt modelId="{A17EE98C-1240-469D-BF4E-7AE34861637C}" type="pres">
      <dgm:prSet presAssocID="{34DCB77A-2725-4DD3-B904-862239215CDA}" presName="sibTrans" presStyleCnt="0"/>
      <dgm:spPr/>
    </dgm:pt>
    <dgm:pt modelId="{B0F6B2DC-2AA3-46DD-B65E-17D907CC1FEA}" type="pres">
      <dgm:prSet presAssocID="{1675A3B6-9D3E-4A26-B807-A3A2DD29881C}" presName="textNode" presStyleLbl="node1" presStyleIdx="1" presStyleCnt="7" custScaleX="41416" custScaleY="33663" custLinFactX="-30473" custLinFactNeighborX="-100000" custLinFactNeighborY="199">
        <dgm:presLayoutVars>
          <dgm:bulletEnabled val="1"/>
        </dgm:presLayoutVars>
      </dgm:prSet>
      <dgm:spPr/>
    </dgm:pt>
    <dgm:pt modelId="{CFF48258-83EF-4C74-919E-E5E4537ACBEF}" type="pres">
      <dgm:prSet presAssocID="{4BEA51A8-E261-4917-A21B-7181ACBEBD70}" presName="sibTrans" presStyleCnt="0"/>
      <dgm:spPr/>
    </dgm:pt>
    <dgm:pt modelId="{4DE0061F-8883-4D4A-B598-C127CD3DAEE3}" type="pres">
      <dgm:prSet presAssocID="{D30036BC-A4EF-49FC-811B-CE8861B86ECA}" presName="textNode" presStyleLbl="node1" presStyleIdx="2" presStyleCnt="7" custFlipVert="1" custScaleX="40741" custScaleY="34858" custLinFactX="-32373" custLinFactNeighborX="-100000">
        <dgm:presLayoutVars>
          <dgm:bulletEnabled val="1"/>
        </dgm:presLayoutVars>
      </dgm:prSet>
      <dgm:spPr/>
    </dgm:pt>
    <dgm:pt modelId="{D60B3D94-4AB5-4A02-BAD6-F30FCD72C5CE}" type="pres">
      <dgm:prSet presAssocID="{AE2A797F-1D0A-493A-A353-A6A1A810C7CC}" presName="sibTrans" presStyleCnt="0"/>
      <dgm:spPr/>
    </dgm:pt>
    <dgm:pt modelId="{7EECA9DF-0EFA-4B1C-BA9F-1CCBFBFED802}" type="pres">
      <dgm:prSet presAssocID="{748884EA-427B-4BCF-B574-9496BFA2EEB9}" presName="textNode" presStyleLbl="node1" presStyleIdx="3" presStyleCnt="7" custScaleX="38818" custScaleY="29166" custLinFactX="-33618" custLinFactNeighborX="-100000" custLinFactNeighborY="-33876">
        <dgm:presLayoutVars>
          <dgm:bulletEnabled val="1"/>
        </dgm:presLayoutVars>
      </dgm:prSet>
      <dgm:spPr/>
    </dgm:pt>
    <dgm:pt modelId="{3DF99596-6E51-40FE-8AEA-6A9631A13F5D}" type="pres">
      <dgm:prSet presAssocID="{BE2CF6C1-EED3-4EB5-A398-D8EAC34C79FF}" presName="sibTrans" presStyleCnt="0"/>
      <dgm:spPr/>
    </dgm:pt>
    <dgm:pt modelId="{4306A00F-B614-4C0A-910D-44ECCAF64C24}" type="pres">
      <dgm:prSet presAssocID="{4E78E295-43E5-428B-BF2D-05F096560309}" presName="textNode" presStyleLbl="node1" presStyleIdx="4" presStyleCnt="7" custScaleX="41266" custScaleY="30521" custLinFactNeighborX="26326" custLinFactNeighborY="884">
        <dgm:presLayoutVars>
          <dgm:bulletEnabled val="1"/>
        </dgm:presLayoutVars>
      </dgm:prSet>
      <dgm:spPr/>
    </dgm:pt>
    <dgm:pt modelId="{BD7A76A4-2426-498F-A85D-09B02C4F30AE}" type="pres">
      <dgm:prSet presAssocID="{D3CDD0BC-899B-4DA0-A854-8CE618A4B864}" presName="sibTrans" presStyleCnt="0"/>
      <dgm:spPr/>
    </dgm:pt>
    <dgm:pt modelId="{EAAA206C-25DD-4A88-9235-C7F9B6446620}" type="pres">
      <dgm:prSet presAssocID="{1CF3B77C-13E9-4C9F-8903-1D80E4E12B11}" presName="textNode" presStyleLbl="node1" presStyleIdx="5" presStyleCnt="7" custScaleX="38818" custScaleY="29166" custLinFactNeighborX="2569" custLinFactNeighborY="207">
        <dgm:presLayoutVars>
          <dgm:bulletEnabled val="1"/>
        </dgm:presLayoutVars>
      </dgm:prSet>
      <dgm:spPr/>
    </dgm:pt>
    <dgm:pt modelId="{D97C5BEC-8AC9-42DB-92C3-EC5DA1FE85AE}" type="pres">
      <dgm:prSet presAssocID="{59061553-BD22-481D-8F49-3F53D3A25C7C}" presName="sibTrans" presStyleCnt="0"/>
      <dgm:spPr/>
    </dgm:pt>
    <dgm:pt modelId="{97B16C10-1C63-48FA-852A-BC55EAAD2360}" type="pres">
      <dgm:prSet presAssocID="{9C7D9662-2394-4971-8B56-D3ADC9DD99A6}" presName="textNode" presStyleLbl="node1" presStyleIdx="6" presStyleCnt="7" custScaleX="49573" custScaleY="57537" custLinFactX="-184472" custLinFactNeighborX="-200000" custLinFactNeighborY="17641">
        <dgm:presLayoutVars>
          <dgm:bulletEnabled val="1"/>
        </dgm:presLayoutVars>
      </dgm:prSet>
      <dgm:spPr/>
    </dgm:pt>
  </dgm:ptLst>
  <dgm:cxnLst>
    <dgm:cxn modelId="{A9249D11-AD59-4234-A983-6383BD680D40}" type="presOf" srcId="{1675A3B6-9D3E-4A26-B807-A3A2DD29881C}" destId="{B0F6B2DC-2AA3-46DD-B65E-17D907CC1FEA}" srcOrd="0" destOrd="0" presId="urn:microsoft.com/office/officeart/2005/8/layout/hProcess9"/>
    <dgm:cxn modelId="{F2194823-107D-4FB5-A96B-BFA19741AB3A}" srcId="{B3D7634D-57C5-4051-B643-056815723B9C}" destId="{D30036BC-A4EF-49FC-811B-CE8861B86ECA}" srcOrd="2" destOrd="0" parTransId="{40D98CCF-B1EC-4127-968D-18B345A7EF23}" sibTransId="{AE2A797F-1D0A-493A-A353-A6A1A810C7CC}"/>
    <dgm:cxn modelId="{918A2A40-C7B8-41CC-B1F2-C49204B3DF15}" srcId="{B3D7634D-57C5-4051-B643-056815723B9C}" destId="{1675A3B6-9D3E-4A26-B807-A3A2DD29881C}" srcOrd="1" destOrd="0" parTransId="{59668EEE-BA7D-4979-A284-0A1D4F66E956}" sibTransId="{4BEA51A8-E261-4917-A21B-7181ACBEBD70}"/>
    <dgm:cxn modelId="{9FE5AC63-D604-493D-B5E8-E50586F822D8}" type="presOf" srcId="{9C7D9662-2394-4971-8B56-D3ADC9DD99A6}" destId="{97B16C10-1C63-48FA-852A-BC55EAAD2360}" srcOrd="0" destOrd="0" presId="urn:microsoft.com/office/officeart/2005/8/layout/hProcess9"/>
    <dgm:cxn modelId="{276EDA64-34E5-4320-9439-F6FC692C39C5}" srcId="{B3D7634D-57C5-4051-B643-056815723B9C}" destId="{0266EA0E-10B0-4D52-86C1-211FE4C34E4B}" srcOrd="0" destOrd="0" parTransId="{4A893624-5DC3-4C75-9DB7-77197DB7DF77}" sibTransId="{34DCB77A-2725-4DD3-B904-862239215CDA}"/>
    <dgm:cxn modelId="{0C72D046-6AF1-4315-B35E-0A7AD78EAE72}" srcId="{B3D7634D-57C5-4051-B643-056815723B9C}" destId="{748884EA-427B-4BCF-B574-9496BFA2EEB9}" srcOrd="3" destOrd="0" parTransId="{B9E7D984-03B4-4C73-B9F3-CEEB7C72CC78}" sibTransId="{BE2CF6C1-EED3-4EB5-A398-D8EAC34C79FF}"/>
    <dgm:cxn modelId="{5A4D076E-C32C-4EAC-A228-DC3828FAF08B}" type="presOf" srcId="{748884EA-427B-4BCF-B574-9496BFA2EEB9}" destId="{7EECA9DF-0EFA-4B1C-BA9F-1CCBFBFED802}" srcOrd="0" destOrd="0" presId="urn:microsoft.com/office/officeart/2005/8/layout/hProcess9"/>
    <dgm:cxn modelId="{2F227975-3C5A-4DB1-96E8-F07A2FFC9537}" srcId="{B3D7634D-57C5-4051-B643-056815723B9C}" destId="{1CF3B77C-13E9-4C9F-8903-1D80E4E12B11}" srcOrd="5" destOrd="0" parTransId="{4DD8D6BD-8DED-4142-BDFC-86F2CA2B6BC4}" sibTransId="{59061553-BD22-481D-8F49-3F53D3A25C7C}"/>
    <dgm:cxn modelId="{94402E83-D15F-407E-8F94-AA57AE3881ED}" srcId="{B3D7634D-57C5-4051-B643-056815723B9C}" destId="{4E78E295-43E5-428B-BF2D-05F096560309}" srcOrd="4" destOrd="0" parTransId="{D0174F09-9D82-4042-BBBF-143964629025}" sibTransId="{D3CDD0BC-899B-4DA0-A854-8CE618A4B864}"/>
    <dgm:cxn modelId="{A7FFA99F-3B9A-4B14-98BF-50F72C0AED6E}" type="presOf" srcId="{0266EA0E-10B0-4D52-86C1-211FE4C34E4B}" destId="{C1DFAB3B-5E0C-409F-B51C-728FB52B6052}" srcOrd="0" destOrd="0" presId="urn:microsoft.com/office/officeart/2005/8/layout/hProcess9"/>
    <dgm:cxn modelId="{7E63F9B7-CEB7-4DD0-AFBA-2E5052342617}" type="presOf" srcId="{D30036BC-A4EF-49FC-811B-CE8861B86ECA}" destId="{4DE0061F-8883-4D4A-B598-C127CD3DAEE3}" srcOrd="0" destOrd="0" presId="urn:microsoft.com/office/officeart/2005/8/layout/hProcess9"/>
    <dgm:cxn modelId="{46ACA0C3-A6EE-40D4-BC25-846B70F6A1AA}" type="presOf" srcId="{1CF3B77C-13E9-4C9F-8903-1D80E4E12B11}" destId="{EAAA206C-25DD-4A88-9235-C7F9B6446620}" srcOrd="0" destOrd="0" presId="urn:microsoft.com/office/officeart/2005/8/layout/hProcess9"/>
    <dgm:cxn modelId="{78881FD7-4E73-4019-957A-492B3CEA159C}" srcId="{B3D7634D-57C5-4051-B643-056815723B9C}" destId="{9C7D9662-2394-4971-8B56-D3ADC9DD99A6}" srcOrd="6" destOrd="0" parTransId="{706D19D0-5521-4161-86D4-CD35ED0AF71D}" sibTransId="{D6F72001-5DBD-428B-AACF-2CDDCC0A0524}"/>
    <dgm:cxn modelId="{718439E8-C161-4DAC-881B-D2C631B23901}" type="presOf" srcId="{4E78E295-43E5-428B-BF2D-05F096560309}" destId="{4306A00F-B614-4C0A-910D-44ECCAF64C24}" srcOrd="0" destOrd="0" presId="urn:microsoft.com/office/officeart/2005/8/layout/hProcess9"/>
    <dgm:cxn modelId="{1B6A4BEB-68A2-465C-AE63-110B5D0E12ED}" type="presOf" srcId="{B3D7634D-57C5-4051-B643-056815723B9C}" destId="{A7786204-803A-4950-8EA8-5287EF8264B2}" srcOrd="0" destOrd="0" presId="urn:microsoft.com/office/officeart/2005/8/layout/hProcess9"/>
    <dgm:cxn modelId="{468A188D-1D44-4B9A-A219-E827AB3FB0B0}" type="presParOf" srcId="{A7786204-803A-4950-8EA8-5287EF8264B2}" destId="{A58E2934-CDFE-45E2-B702-5AD3AE92F678}" srcOrd="0" destOrd="0" presId="urn:microsoft.com/office/officeart/2005/8/layout/hProcess9"/>
    <dgm:cxn modelId="{8C6288F0-AC66-4096-AEAC-7C51DE7ABA32}" type="presParOf" srcId="{A7786204-803A-4950-8EA8-5287EF8264B2}" destId="{B938C4F9-36E5-44C3-8305-3322129C50A6}" srcOrd="1" destOrd="0" presId="urn:microsoft.com/office/officeart/2005/8/layout/hProcess9"/>
    <dgm:cxn modelId="{8D8F2CC8-19C0-4532-AC1E-2F84F516E764}" type="presParOf" srcId="{B938C4F9-36E5-44C3-8305-3322129C50A6}" destId="{C1DFAB3B-5E0C-409F-B51C-728FB52B6052}" srcOrd="0" destOrd="0" presId="urn:microsoft.com/office/officeart/2005/8/layout/hProcess9"/>
    <dgm:cxn modelId="{562C0F96-7A7A-4F1E-9751-4BA82CB769FB}" type="presParOf" srcId="{B938C4F9-36E5-44C3-8305-3322129C50A6}" destId="{A17EE98C-1240-469D-BF4E-7AE34861637C}" srcOrd="1" destOrd="0" presId="urn:microsoft.com/office/officeart/2005/8/layout/hProcess9"/>
    <dgm:cxn modelId="{559EACF0-4358-4064-A104-6B45944955AA}" type="presParOf" srcId="{B938C4F9-36E5-44C3-8305-3322129C50A6}" destId="{B0F6B2DC-2AA3-46DD-B65E-17D907CC1FEA}" srcOrd="2" destOrd="0" presId="urn:microsoft.com/office/officeart/2005/8/layout/hProcess9"/>
    <dgm:cxn modelId="{7227C7E1-F9D2-4169-857B-7AC8EA547991}" type="presParOf" srcId="{B938C4F9-36E5-44C3-8305-3322129C50A6}" destId="{CFF48258-83EF-4C74-919E-E5E4537ACBEF}" srcOrd="3" destOrd="0" presId="urn:microsoft.com/office/officeart/2005/8/layout/hProcess9"/>
    <dgm:cxn modelId="{5707DA39-5F3C-4CB6-B02F-A335228CAC41}" type="presParOf" srcId="{B938C4F9-36E5-44C3-8305-3322129C50A6}" destId="{4DE0061F-8883-4D4A-B598-C127CD3DAEE3}" srcOrd="4" destOrd="0" presId="urn:microsoft.com/office/officeart/2005/8/layout/hProcess9"/>
    <dgm:cxn modelId="{E2C40412-6FB5-4F13-AE65-996E133EE6BC}" type="presParOf" srcId="{B938C4F9-36E5-44C3-8305-3322129C50A6}" destId="{D60B3D94-4AB5-4A02-BAD6-F30FCD72C5CE}" srcOrd="5" destOrd="0" presId="urn:microsoft.com/office/officeart/2005/8/layout/hProcess9"/>
    <dgm:cxn modelId="{ABE2A252-5D14-4E12-A762-807B66FD51F1}" type="presParOf" srcId="{B938C4F9-36E5-44C3-8305-3322129C50A6}" destId="{7EECA9DF-0EFA-4B1C-BA9F-1CCBFBFED802}" srcOrd="6" destOrd="0" presId="urn:microsoft.com/office/officeart/2005/8/layout/hProcess9"/>
    <dgm:cxn modelId="{D84CBAEC-9555-476A-A405-6B9CD1285EF4}" type="presParOf" srcId="{B938C4F9-36E5-44C3-8305-3322129C50A6}" destId="{3DF99596-6E51-40FE-8AEA-6A9631A13F5D}" srcOrd="7" destOrd="0" presId="urn:microsoft.com/office/officeart/2005/8/layout/hProcess9"/>
    <dgm:cxn modelId="{7604B605-BCF9-4DC6-A61F-DD11F7B15297}" type="presParOf" srcId="{B938C4F9-36E5-44C3-8305-3322129C50A6}" destId="{4306A00F-B614-4C0A-910D-44ECCAF64C24}" srcOrd="8" destOrd="0" presId="urn:microsoft.com/office/officeart/2005/8/layout/hProcess9"/>
    <dgm:cxn modelId="{173A49BA-FFEC-4840-940A-ECFACB7B4A7E}" type="presParOf" srcId="{B938C4F9-36E5-44C3-8305-3322129C50A6}" destId="{BD7A76A4-2426-498F-A85D-09B02C4F30AE}" srcOrd="9" destOrd="0" presId="urn:microsoft.com/office/officeart/2005/8/layout/hProcess9"/>
    <dgm:cxn modelId="{FF268702-00A7-4358-90A7-91BE65226FE6}" type="presParOf" srcId="{B938C4F9-36E5-44C3-8305-3322129C50A6}" destId="{EAAA206C-25DD-4A88-9235-C7F9B6446620}" srcOrd="10" destOrd="0" presId="urn:microsoft.com/office/officeart/2005/8/layout/hProcess9"/>
    <dgm:cxn modelId="{2186BAB5-B769-4F74-94D5-3C0E8006D393}" type="presParOf" srcId="{B938C4F9-36E5-44C3-8305-3322129C50A6}" destId="{D97C5BEC-8AC9-42DB-92C3-EC5DA1FE85AE}" srcOrd="11" destOrd="0" presId="urn:microsoft.com/office/officeart/2005/8/layout/hProcess9"/>
    <dgm:cxn modelId="{0679D518-CCE6-42FF-BC83-FC54424E684F}" type="presParOf" srcId="{B938C4F9-36E5-44C3-8305-3322129C50A6}" destId="{97B16C10-1C63-48FA-852A-BC55EAAD2360}" srcOrd="12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B3D7634D-57C5-4051-B643-056815723B9C}" type="doc">
      <dgm:prSet loTypeId="urn:microsoft.com/office/officeart/2005/8/layout/hProcess9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CA"/>
        </a:p>
      </dgm:t>
    </dgm:pt>
    <dgm:pt modelId="{0266EA0E-10B0-4D52-86C1-211FE4C34E4B}">
      <dgm:prSet phldrT="[Text]"/>
      <dgm:spPr>
        <a:solidFill>
          <a:srgbClr val="3C3E3E"/>
        </a:solidFill>
      </dgm:spPr>
      <dgm:t>
        <a:bodyPr/>
        <a:lstStyle/>
        <a:p>
          <a:r>
            <a:rPr lang="en-CA" dirty="0"/>
            <a:t>IQ</a:t>
          </a:r>
        </a:p>
      </dgm:t>
    </dgm:pt>
    <dgm:pt modelId="{4A893624-5DC3-4C75-9DB7-77197DB7DF77}" type="parTrans" cxnId="{276EDA64-34E5-4320-9439-F6FC692C39C5}">
      <dgm:prSet/>
      <dgm:spPr/>
      <dgm:t>
        <a:bodyPr/>
        <a:lstStyle/>
        <a:p>
          <a:endParaRPr lang="en-CA"/>
        </a:p>
      </dgm:t>
    </dgm:pt>
    <dgm:pt modelId="{34DCB77A-2725-4DD3-B904-862239215CDA}" type="sibTrans" cxnId="{276EDA64-34E5-4320-9439-F6FC692C39C5}">
      <dgm:prSet/>
      <dgm:spPr/>
      <dgm:t>
        <a:bodyPr/>
        <a:lstStyle/>
        <a:p>
          <a:endParaRPr lang="en-CA"/>
        </a:p>
      </dgm:t>
    </dgm:pt>
    <dgm:pt modelId="{4E78E295-43E5-428B-BF2D-05F096560309}">
      <dgm:prSet phldrT="[Text]"/>
      <dgm:spPr>
        <a:solidFill>
          <a:srgbClr val="3C3E3E">
            <a:alpha val="10000"/>
          </a:srgbClr>
        </a:solidFill>
      </dgm:spPr>
      <dgm:t>
        <a:bodyPr/>
        <a:lstStyle/>
        <a:p>
          <a:r>
            <a:rPr lang="en-CA" dirty="0"/>
            <a:t>OQ</a:t>
          </a:r>
        </a:p>
      </dgm:t>
    </dgm:pt>
    <dgm:pt modelId="{D0174F09-9D82-4042-BBBF-143964629025}" type="parTrans" cxnId="{94402E83-D15F-407E-8F94-AA57AE3881ED}">
      <dgm:prSet/>
      <dgm:spPr/>
      <dgm:t>
        <a:bodyPr/>
        <a:lstStyle/>
        <a:p>
          <a:endParaRPr lang="en-CA"/>
        </a:p>
      </dgm:t>
    </dgm:pt>
    <dgm:pt modelId="{D3CDD0BC-899B-4DA0-A854-8CE618A4B864}" type="sibTrans" cxnId="{94402E83-D15F-407E-8F94-AA57AE3881ED}">
      <dgm:prSet/>
      <dgm:spPr/>
      <dgm:t>
        <a:bodyPr/>
        <a:lstStyle/>
        <a:p>
          <a:endParaRPr lang="en-CA"/>
        </a:p>
      </dgm:t>
    </dgm:pt>
    <dgm:pt modelId="{1CF3B77C-13E9-4C9F-8903-1D80E4E12B11}">
      <dgm:prSet phldrT="[Text]"/>
      <dgm:spPr>
        <a:solidFill>
          <a:srgbClr val="3C3E3E">
            <a:alpha val="10000"/>
          </a:srgbClr>
        </a:solidFill>
      </dgm:spPr>
      <dgm:t>
        <a:bodyPr/>
        <a:lstStyle/>
        <a:p>
          <a:r>
            <a:rPr lang="en-CA" dirty="0"/>
            <a:t>PQ</a:t>
          </a:r>
        </a:p>
      </dgm:t>
    </dgm:pt>
    <dgm:pt modelId="{4DD8D6BD-8DED-4142-BDFC-86F2CA2B6BC4}" type="parTrans" cxnId="{2F227975-3C5A-4DB1-96E8-F07A2FFC9537}">
      <dgm:prSet/>
      <dgm:spPr/>
      <dgm:t>
        <a:bodyPr/>
        <a:lstStyle/>
        <a:p>
          <a:endParaRPr lang="en-CA"/>
        </a:p>
      </dgm:t>
    </dgm:pt>
    <dgm:pt modelId="{59061553-BD22-481D-8F49-3F53D3A25C7C}" type="sibTrans" cxnId="{2F227975-3C5A-4DB1-96E8-F07A2FFC9537}">
      <dgm:prSet/>
      <dgm:spPr/>
      <dgm:t>
        <a:bodyPr/>
        <a:lstStyle/>
        <a:p>
          <a:endParaRPr lang="en-CA"/>
        </a:p>
      </dgm:t>
    </dgm:pt>
    <dgm:pt modelId="{748884EA-427B-4BCF-B574-9496BFA2EEB9}">
      <dgm:prSet phldrT="[Text]"/>
      <dgm:spPr>
        <a:blipFill rotWithShape="0">
          <a:blip xmlns:r="http://schemas.openxmlformats.org/officeDocument/2006/relationships" r:embed="rId1"/>
          <a:srcRect/>
          <a:stretch>
            <a:fillRect l="-82000" r="-82000"/>
          </a:stretch>
        </a:blipFill>
      </dgm:spPr>
      <dgm:t>
        <a:bodyPr/>
        <a:lstStyle/>
        <a:p>
          <a:r>
            <a:rPr lang="en-CA" dirty="0"/>
            <a:t>DS</a:t>
          </a:r>
        </a:p>
      </dgm:t>
    </dgm:pt>
    <dgm:pt modelId="{B9E7D984-03B4-4C73-B9F3-CEEB7C72CC78}" type="parTrans" cxnId="{0C72D046-6AF1-4315-B35E-0A7AD78EAE72}">
      <dgm:prSet/>
      <dgm:spPr/>
      <dgm:t>
        <a:bodyPr/>
        <a:lstStyle/>
        <a:p>
          <a:endParaRPr lang="en-CA"/>
        </a:p>
      </dgm:t>
    </dgm:pt>
    <dgm:pt modelId="{BE2CF6C1-EED3-4EB5-A398-D8EAC34C79FF}" type="sibTrans" cxnId="{0C72D046-6AF1-4315-B35E-0A7AD78EAE72}">
      <dgm:prSet/>
      <dgm:spPr/>
      <dgm:t>
        <a:bodyPr/>
        <a:lstStyle/>
        <a:p>
          <a:endParaRPr lang="en-CA"/>
        </a:p>
      </dgm:t>
    </dgm:pt>
    <dgm:pt modelId="{1675A3B6-9D3E-4A26-B807-A3A2DD29881C}">
      <dgm:prSet phldrT="[Text]"/>
      <dgm:spPr>
        <a:solidFill>
          <a:srgbClr val="3C3E3E">
            <a:alpha val="10000"/>
          </a:srgbClr>
        </a:solidFill>
      </dgm:spPr>
      <dgm:t>
        <a:bodyPr/>
        <a:lstStyle/>
        <a:p>
          <a:r>
            <a:rPr lang="en-CA" dirty="0"/>
            <a:t>URS</a:t>
          </a:r>
        </a:p>
      </dgm:t>
    </dgm:pt>
    <dgm:pt modelId="{4BEA51A8-E261-4917-A21B-7181ACBEBD70}" type="sibTrans" cxnId="{918A2A40-C7B8-41CC-B1F2-C49204B3DF15}">
      <dgm:prSet/>
      <dgm:spPr/>
      <dgm:t>
        <a:bodyPr/>
        <a:lstStyle/>
        <a:p>
          <a:endParaRPr lang="en-CA"/>
        </a:p>
      </dgm:t>
    </dgm:pt>
    <dgm:pt modelId="{59668EEE-BA7D-4979-A284-0A1D4F66E956}" type="parTrans" cxnId="{918A2A40-C7B8-41CC-B1F2-C49204B3DF15}">
      <dgm:prSet/>
      <dgm:spPr/>
      <dgm:t>
        <a:bodyPr/>
        <a:lstStyle/>
        <a:p>
          <a:endParaRPr lang="en-CA"/>
        </a:p>
      </dgm:t>
    </dgm:pt>
    <dgm:pt modelId="{D30036BC-A4EF-49FC-811B-CE8861B86ECA}">
      <dgm:prSet phldrT="[Text]"/>
      <dgm:spPr>
        <a:solidFill>
          <a:srgbClr val="27BCC4">
            <a:alpha val="10000"/>
          </a:srgbClr>
        </a:solidFill>
      </dgm:spPr>
      <dgm:t>
        <a:bodyPr/>
        <a:lstStyle/>
        <a:p>
          <a:r>
            <a:rPr lang="en-CA" dirty="0"/>
            <a:t>FS</a:t>
          </a:r>
        </a:p>
      </dgm:t>
    </dgm:pt>
    <dgm:pt modelId="{AE2A797F-1D0A-493A-A353-A6A1A810C7CC}" type="sibTrans" cxnId="{F2194823-107D-4FB5-A96B-BFA19741AB3A}">
      <dgm:prSet/>
      <dgm:spPr/>
      <dgm:t>
        <a:bodyPr/>
        <a:lstStyle/>
        <a:p>
          <a:endParaRPr lang="en-CA"/>
        </a:p>
      </dgm:t>
    </dgm:pt>
    <dgm:pt modelId="{40D98CCF-B1EC-4127-968D-18B345A7EF23}" type="parTrans" cxnId="{F2194823-107D-4FB5-A96B-BFA19741AB3A}">
      <dgm:prSet/>
      <dgm:spPr/>
      <dgm:t>
        <a:bodyPr/>
        <a:lstStyle/>
        <a:p>
          <a:endParaRPr lang="en-CA"/>
        </a:p>
      </dgm:t>
    </dgm:pt>
    <dgm:pt modelId="{4FCC65AF-F55C-459E-9270-18F4925EA3B2}">
      <dgm:prSet phldrT="[Text]"/>
      <dgm:spPr>
        <a:blipFill rotWithShape="0">
          <a:blip xmlns:r="http://schemas.openxmlformats.org/officeDocument/2006/relationships" r:embed="rId1"/>
          <a:srcRect/>
          <a:stretch>
            <a:fillRect l="-82000" r="-82000"/>
          </a:stretch>
        </a:blipFill>
      </dgm:spPr>
      <dgm:t>
        <a:bodyPr/>
        <a:lstStyle/>
        <a:p>
          <a:r>
            <a:rPr lang="en-CA" dirty="0"/>
            <a:t>CS</a:t>
          </a:r>
        </a:p>
      </dgm:t>
    </dgm:pt>
    <dgm:pt modelId="{6125001F-F59B-4418-BB02-9273A44A956A}" type="parTrans" cxnId="{0815A5F0-61BD-4F66-9E05-6A669C0AE96E}">
      <dgm:prSet/>
      <dgm:spPr/>
      <dgm:t>
        <a:bodyPr/>
        <a:lstStyle/>
        <a:p>
          <a:endParaRPr lang="en-CA"/>
        </a:p>
      </dgm:t>
    </dgm:pt>
    <dgm:pt modelId="{D7295CB4-4A97-4D71-9504-5E5AB11814E1}" type="sibTrans" cxnId="{0815A5F0-61BD-4F66-9E05-6A669C0AE96E}">
      <dgm:prSet/>
      <dgm:spPr/>
      <dgm:t>
        <a:bodyPr/>
        <a:lstStyle/>
        <a:p>
          <a:endParaRPr lang="en-CA"/>
        </a:p>
      </dgm:t>
    </dgm:pt>
    <dgm:pt modelId="{A7786204-803A-4950-8EA8-5287EF8264B2}" type="pres">
      <dgm:prSet presAssocID="{B3D7634D-57C5-4051-B643-056815723B9C}" presName="CompostProcess" presStyleCnt="0">
        <dgm:presLayoutVars>
          <dgm:dir/>
          <dgm:resizeHandles val="exact"/>
        </dgm:presLayoutVars>
      </dgm:prSet>
      <dgm:spPr/>
    </dgm:pt>
    <dgm:pt modelId="{A58E2934-CDFE-45E2-B702-5AD3AE92F678}" type="pres">
      <dgm:prSet presAssocID="{B3D7634D-57C5-4051-B643-056815723B9C}" presName="arrow" presStyleLbl="bgShp" presStyleIdx="0" presStyleCnt="1" custScaleX="117647" custLinFactNeighborX="341"/>
      <dgm:spPr/>
    </dgm:pt>
    <dgm:pt modelId="{B938C4F9-36E5-44C3-8305-3322129C50A6}" type="pres">
      <dgm:prSet presAssocID="{B3D7634D-57C5-4051-B643-056815723B9C}" presName="linearProcess" presStyleCnt="0"/>
      <dgm:spPr/>
    </dgm:pt>
    <dgm:pt modelId="{C1DFAB3B-5E0C-409F-B51C-728FB52B6052}" type="pres">
      <dgm:prSet presAssocID="{0266EA0E-10B0-4D52-86C1-211FE4C34E4B}" presName="textNode" presStyleLbl="node1" presStyleIdx="0" presStyleCnt="7" custScaleX="45667" custScaleY="65388" custLinFactX="161140" custLinFactNeighborX="200000">
        <dgm:presLayoutVars>
          <dgm:bulletEnabled val="1"/>
        </dgm:presLayoutVars>
      </dgm:prSet>
      <dgm:spPr/>
    </dgm:pt>
    <dgm:pt modelId="{A17EE98C-1240-469D-BF4E-7AE34861637C}" type="pres">
      <dgm:prSet presAssocID="{34DCB77A-2725-4DD3-B904-862239215CDA}" presName="sibTrans" presStyleCnt="0"/>
      <dgm:spPr/>
    </dgm:pt>
    <dgm:pt modelId="{B0F6B2DC-2AA3-46DD-B65E-17D907CC1FEA}" type="pres">
      <dgm:prSet presAssocID="{1675A3B6-9D3E-4A26-B807-A3A2DD29881C}" presName="textNode" presStyleLbl="node1" presStyleIdx="1" presStyleCnt="7" custScaleX="41416" custScaleY="33663" custLinFactX="-36551" custLinFactNeighborX="-100000" custLinFactNeighborY="-4499">
        <dgm:presLayoutVars>
          <dgm:bulletEnabled val="1"/>
        </dgm:presLayoutVars>
      </dgm:prSet>
      <dgm:spPr/>
    </dgm:pt>
    <dgm:pt modelId="{CFF48258-83EF-4C74-919E-E5E4537ACBEF}" type="pres">
      <dgm:prSet presAssocID="{4BEA51A8-E261-4917-A21B-7181ACBEBD70}" presName="sibTrans" presStyleCnt="0"/>
      <dgm:spPr/>
    </dgm:pt>
    <dgm:pt modelId="{4DE0061F-8883-4D4A-B598-C127CD3DAEE3}" type="pres">
      <dgm:prSet presAssocID="{D30036BC-A4EF-49FC-811B-CE8861B86ECA}" presName="textNode" presStyleLbl="node1" presStyleIdx="2" presStyleCnt="7" custFlipVert="1" custScaleX="40741" custScaleY="34858" custLinFactX="-32373" custLinFactNeighborX="-100000">
        <dgm:presLayoutVars>
          <dgm:bulletEnabled val="1"/>
        </dgm:presLayoutVars>
      </dgm:prSet>
      <dgm:spPr/>
    </dgm:pt>
    <dgm:pt modelId="{D60B3D94-4AB5-4A02-BAD6-F30FCD72C5CE}" type="pres">
      <dgm:prSet presAssocID="{AE2A797F-1D0A-493A-A353-A6A1A810C7CC}" presName="sibTrans" presStyleCnt="0"/>
      <dgm:spPr/>
    </dgm:pt>
    <dgm:pt modelId="{7EECA9DF-0EFA-4B1C-BA9F-1CCBFBFED802}" type="pres">
      <dgm:prSet presAssocID="{748884EA-427B-4BCF-B574-9496BFA2EEB9}" presName="textNode" presStyleLbl="node1" presStyleIdx="3" presStyleCnt="7" custScaleX="38818" custScaleY="29166" custLinFactX="-35644" custLinFactNeighborX="-100000" custLinFactNeighborY="-27612">
        <dgm:presLayoutVars>
          <dgm:bulletEnabled val="1"/>
        </dgm:presLayoutVars>
      </dgm:prSet>
      <dgm:spPr/>
    </dgm:pt>
    <dgm:pt modelId="{3DF99596-6E51-40FE-8AEA-6A9631A13F5D}" type="pres">
      <dgm:prSet presAssocID="{BE2CF6C1-EED3-4EB5-A398-D8EAC34C79FF}" presName="sibTrans" presStyleCnt="0"/>
      <dgm:spPr/>
    </dgm:pt>
    <dgm:pt modelId="{D2CA27FC-8839-4DF2-9BCB-1F3AC3BFD389}" type="pres">
      <dgm:prSet presAssocID="{4FCC65AF-F55C-459E-9270-18F4925EA3B2}" presName="textNode" presStyleLbl="node1" presStyleIdx="4" presStyleCnt="7" custScaleX="38818" custScaleY="29166" custLinFactX="-87482" custLinFactNeighborX="-100000" custLinFactNeighborY="21076">
        <dgm:presLayoutVars>
          <dgm:bulletEnabled val="1"/>
        </dgm:presLayoutVars>
      </dgm:prSet>
      <dgm:spPr/>
    </dgm:pt>
    <dgm:pt modelId="{DFD70516-C934-4AC5-8C90-2B94AFF71283}" type="pres">
      <dgm:prSet presAssocID="{D7295CB4-4A97-4D71-9504-5E5AB11814E1}" presName="sibTrans" presStyleCnt="0"/>
      <dgm:spPr/>
    </dgm:pt>
    <dgm:pt modelId="{4306A00F-B614-4C0A-910D-44ECCAF64C24}" type="pres">
      <dgm:prSet presAssocID="{4E78E295-43E5-428B-BF2D-05F096560309}" presName="textNode" presStyleLbl="node1" presStyleIdx="5" presStyleCnt="7" custScaleX="41266" custScaleY="30521" custLinFactX="-12149" custLinFactNeighborX="-100000" custLinFactNeighborY="1384">
        <dgm:presLayoutVars>
          <dgm:bulletEnabled val="1"/>
        </dgm:presLayoutVars>
      </dgm:prSet>
      <dgm:spPr/>
    </dgm:pt>
    <dgm:pt modelId="{BD7A76A4-2426-498F-A85D-09B02C4F30AE}" type="pres">
      <dgm:prSet presAssocID="{D3CDD0BC-899B-4DA0-A854-8CE618A4B864}" presName="sibTrans" presStyleCnt="0"/>
      <dgm:spPr/>
    </dgm:pt>
    <dgm:pt modelId="{EAAA206C-25DD-4A88-9235-C7F9B6446620}" type="pres">
      <dgm:prSet presAssocID="{1CF3B77C-13E9-4C9F-8903-1D80E4E12B11}" presName="textNode" presStyleLbl="node1" presStyleIdx="6" presStyleCnt="7" custScaleX="38818" custScaleY="29166" custLinFactX="-8693" custLinFactNeighborX="-100000" custLinFactNeighborY="0">
        <dgm:presLayoutVars>
          <dgm:bulletEnabled val="1"/>
        </dgm:presLayoutVars>
      </dgm:prSet>
      <dgm:spPr/>
    </dgm:pt>
  </dgm:ptLst>
  <dgm:cxnLst>
    <dgm:cxn modelId="{A9249D11-AD59-4234-A983-6383BD680D40}" type="presOf" srcId="{1675A3B6-9D3E-4A26-B807-A3A2DD29881C}" destId="{B0F6B2DC-2AA3-46DD-B65E-17D907CC1FEA}" srcOrd="0" destOrd="0" presId="urn:microsoft.com/office/officeart/2005/8/layout/hProcess9"/>
    <dgm:cxn modelId="{F2194823-107D-4FB5-A96B-BFA19741AB3A}" srcId="{B3D7634D-57C5-4051-B643-056815723B9C}" destId="{D30036BC-A4EF-49FC-811B-CE8861B86ECA}" srcOrd="2" destOrd="0" parTransId="{40D98CCF-B1EC-4127-968D-18B345A7EF23}" sibTransId="{AE2A797F-1D0A-493A-A353-A6A1A810C7CC}"/>
    <dgm:cxn modelId="{91F09225-0661-4D6C-8B23-903282ADC4D5}" type="presOf" srcId="{4FCC65AF-F55C-459E-9270-18F4925EA3B2}" destId="{D2CA27FC-8839-4DF2-9BCB-1F3AC3BFD389}" srcOrd="0" destOrd="0" presId="urn:microsoft.com/office/officeart/2005/8/layout/hProcess9"/>
    <dgm:cxn modelId="{918A2A40-C7B8-41CC-B1F2-C49204B3DF15}" srcId="{B3D7634D-57C5-4051-B643-056815723B9C}" destId="{1675A3B6-9D3E-4A26-B807-A3A2DD29881C}" srcOrd="1" destOrd="0" parTransId="{59668EEE-BA7D-4979-A284-0A1D4F66E956}" sibTransId="{4BEA51A8-E261-4917-A21B-7181ACBEBD70}"/>
    <dgm:cxn modelId="{276EDA64-34E5-4320-9439-F6FC692C39C5}" srcId="{B3D7634D-57C5-4051-B643-056815723B9C}" destId="{0266EA0E-10B0-4D52-86C1-211FE4C34E4B}" srcOrd="0" destOrd="0" parTransId="{4A893624-5DC3-4C75-9DB7-77197DB7DF77}" sibTransId="{34DCB77A-2725-4DD3-B904-862239215CDA}"/>
    <dgm:cxn modelId="{0C72D046-6AF1-4315-B35E-0A7AD78EAE72}" srcId="{B3D7634D-57C5-4051-B643-056815723B9C}" destId="{748884EA-427B-4BCF-B574-9496BFA2EEB9}" srcOrd="3" destOrd="0" parTransId="{B9E7D984-03B4-4C73-B9F3-CEEB7C72CC78}" sibTransId="{BE2CF6C1-EED3-4EB5-A398-D8EAC34C79FF}"/>
    <dgm:cxn modelId="{5A4D076E-C32C-4EAC-A228-DC3828FAF08B}" type="presOf" srcId="{748884EA-427B-4BCF-B574-9496BFA2EEB9}" destId="{7EECA9DF-0EFA-4B1C-BA9F-1CCBFBFED802}" srcOrd="0" destOrd="0" presId="urn:microsoft.com/office/officeart/2005/8/layout/hProcess9"/>
    <dgm:cxn modelId="{2F227975-3C5A-4DB1-96E8-F07A2FFC9537}" srcId="{B3D7634D-57C5-4051-B643-056815723B9C}" destId="{1CF3B77C-13E9-4C9F-8903-1D80E4E12B11}" srcOrd="6" destOrd="0" parTransId="{4DD8D6BD-8DED-4142-BDFC-86F2CA2B6BC4}" sibTransId="{59061553-BD22-481D-8F49-3F53D3A25C7C}"/>
    <dgm:cxn modelId="{94402E83-D15F-407E-8F94-AA57AE3881ED}" srcId="{B3D7634D-57C5-4051-B643-056815723B9C}" destId="{4E78E295-43E5-428B-BF2D-05F096560309}" srcOrd="5" destOrd="0" parTransId="{D0174F09-9D82-4042-BBBF-143964629025}" sibTransId="{D3CDD0BC-899B-4DA0-A854-8CE618A4B864}"/>
    <dgm:cxn modelId="{A7FFA99F-3B9A-4B14-98BF-50F72C0AED6E}" type="presOf" srcId="{0266EA0E-10B0-4D52-86C1-211FE4C34E4B}" destId="{C1DFAB3B-5E0C-409F-B51C-728FB52B6052}" srcOrd="0" destOrd="0" presId="urn:microsoft.com/office/officeart/2005/8/layout/hProcess9"/>
    <dgm:cxn modelId="{7E63F9B7-CEB7-4DD0-AFBA-2E5052342617}" type="presOf" srcId="{D30036BC-A4EF-49FC-811B-CE8861B86ECA}" destId="{4DE0061F-8883-4D4A-B598-C127CD3DAEE3}" srcOrd="0" destOrd="0" presId="urn:microsoft.com/office/officeart/2005/8/layout/hProcess9"/>
    <dgm:cxn modelId="{46ACA0C3-A6EE-40D4-BC25-846B70F6A1AA}" type="presOf" srcId="{1CF3B77C-13E9-4C9F-8903-1D80E4E12B11}" destId="{EAAA206C-25DD-4A88-9235-C7F9B6446620}" srcOrd="0" destOrd="0" presId="urn:microsoft.com/office/officeart/2005/8/layout/hProcess9"/>
    <dgm:cxn modelId="{718439E8-C161-4DAC-881B-D2C631B23901}" type="presOf" srcId="{4E78E295-43E5-428B-BF2D-05F096560309}" destId="{4306A00F-B614-4C0A-910D-44ECCAF64C24}" srcOrd="0" destOrd="0" presId="urn:microsoft.com/office/officeart/2005/8/layout/hProcess9"/>
    <dgm:cxn modelId="{1B6A4BEB-68A2-465C-AE63-110B5D0E12ED}" type="presOf" srcId="{B3D7634D-57C5-4051-B643-056815723B9C}" destId="{A7786204-803A-4950-8EA8-5287EF8264B2}" srcOrd="0" destOrd="0" presId="urn:microsoft.com/office/officeart/2005/8/layout/hProcess9"/>
    <dgm:cxn modelId="{0815A5F0-61BD-4F66-9E05-6A669C0AE96E}" srcId="{B3D7634D-57C5-4051-B643-056815723B9C}" destId="{4FCC65AF-F55C-459E-9270-18F4925EA3B2}" srcOrd="4" destOrd="0" parTransId="{6125001F-F59B-4418-BB02-9273A44A956A}" sibTransId="{D7295CB4-4A97-4D71-9504-5E5AB11814E1}"/>
    <dgm:cxn modelId="{468A188D-1D44-4B9A-A219-E827AB3FB0B0}" type="presParOf" srcId="{A7786204-803A-4950-8EA8-5287EF8264B2}" destId="{A58E2934-CDFE-45E2-B702-5AD3AE92F678}" srcOrd="0" destOrd="0" presId="urn:microsoft.com/office/officeart/2005/8/layout/hProcess9"/>
    <dgm:cxn modelId="{8C6288F0-AC66-4096-AEAC-7C51DE7ABA32}" type="presParOf" srcId="{A7786204-803A-4950-8EA8-5287EF8264B2}" destId="{B938C4F9-36E5-44C3-8305-3322129C50A6}" srcOrd="1" destOrd="0" presId="urn:microsoft.com/office/officeart/2005/8/layout/hProcess9"/>
    <dgm:cxn modelId="{8D8F2CC8-19C0-4532-AC1E-2F84F516E764}" type="presParOf" srcId="{B938C4F9-36E5-44C3-8305-3322129C50A6}" destId="{C1DFAB3B-5E0C-409F-B51C-728FB52B6052}" srcOrd="0" destOrd="0" presId="urn:microsoft.com/office/officeart/2005/8/layout/hProcess9"/>
    <dgm:cxn modelId="{562C0F96-7A7A-4F1E-9751-4BA82CB769FB}" type="presParOf" srcId="{B938C4F9-36E5-44C3-8305-3322129C50A6}" destId="{A17EE98C-1240-469D-BF4E-7AE34861637C}" srcOrd="1" destOrd="0" presId="urn:microsoft.com/office/officeart/2005/8/layout/hProcess9"/>
    <dgm:cxn modelId="{559EACF0-4358-4064-A104-6B45944955AA}" type="presParOf" srcId="{B938C4F9-36E5-44C3-8305-3322129C50A6}" destId="{B0F6B2DC-2AA3-46DD-B65E-17D907CC1FEA}" srcOrd="2" destOrd="0" presId="urn:microsoft.com/office/officeart/2005/8/layout/hProcess9"/>
    <dgm:cxn modelId="{7227C7E1-F9D2-4169-857B-7AC8EA547991}" type="presParOf" srcId="{B938C4F9-36E5-44C3-8305-3322129C50A6}" destId="{CFF48258-83EF-4C74-919E-E5E4537ACBEF}" srcOrd="3" destOrd="0" presId="urn:microsoft.com/office/officeart/2005/8/layout/hProcess9"/>
    <dgm:cxn modelId="{5707DA39-5F3C-4CB6-B02F-A335228CAC41}" type="presParOf" srcId="{B938C4F9-36E5-44C3-8305-3322129C50A6}" destId="{4DE0061F-8883-4D4A-B598-C127CD3DAEE3}" srcOrd="4" destOrd="0" presId="urn:microsoft.com/office/officeart/2005/8/layout/hProcess9"/>
    <dgm:cxn modelId="{E2C40412-6FB5-4F13-AE65-996E133EE6BC}" type="presParOf" srcId="{B938C4F9-36E5-44C3-8305-3322129C50A6}" destId="{D60B3D94-4AB5-4A02-BAD6-F30FCD72C5CE}" srcOrd="5" destOrd="0" presId="urn:microsoft.com/office/officeart/2005/8/layout/hProcess9"/>
    <dgm:cxn modelId="{ABE2A252-5D14-4E12-A762-807B66FD51F1}" type="presParOf" srcId="{B938C4F9-36E5-44C3-8305-3322129C50A6}" destId="{7EECA9DF-0EFA-4B1C-BA9F-1CCBFBFED802}" srcOrd="6" destOrd="0" presId="urn:microsoft.com/office/officeart/2005/8/layout/hProcess9"/>
    <dgm:cxn modelId="{D84CBAEC-9555-476A-A405-6B9CD1285EF4}" type="presParOf" srcId="{B938C4F9-36E5-44C3-8305-3322129C50A6}" destId="{3DF99596-6E51-40FE-8AEA-6A9631A13F5D}" srcOrd="7" destOrd="0" presId="urn:microsoft.com/office/officeart/2005/8/layout/hProcess9"/>
    <dgm:cxn modelId="{E990B742-673C-4A9A-9D99-0D0798BE6268}" type="presParOf" srcId="{B938C4F9-36E5-44C3-8305-3322129C50A6}" destId="{D2CA27FC-8839-4DF2-9BCB-1F3AC3BFD389}" srcOrd="8" destOrd="0" presId="urn:microsoft.com/office/officeart/2005/8/layout/hProcess9"/>
    <dgm:cxn modelId="{3DB94548-6C8C-493C-A68B-3D99D8BF84A5}" type="presParOf" srcId="{B938C4F9-36E5-44C3-8305-3322129C50A6}" destId="{DFD70516-C934-4AC5-8C90-2B94AFF71283}" srcOrd="9" destOrd="0" presId="urn:microsoft.com/office/officeart/2005/8/layout/hProcess9"/>
    <dgm:cxn modelId="{7604B605-BCF9-4DC6-A61F-DD11F7B15297}" type="presParOf" srcId="{B938C4F9-36E5-44C3-8305-3322129C50A6}" destId="{4306A00F-B614-4C0A-910D-44ECCAF64C24}" srcOrd="10" destOrd="0" presId="urn:microsoft.com/office/officeart/2005/8/layout/hProcess9"/>
    <dgm:cxn modelId="{173A49BA-FFEC-4840-940A-ECFACB7B4A7E}" type="presParOf" srcId="{B938C4F9-36E5-44C3-8305-3322129C50A6}" destId="{BD7A76A4-2426-498F-A85D-09B02C4F30AE}" srcOrd="11" destOrd="0" presId="urn:microsoft.com/office/officeart/2005/8/layout/hProcess9"/>
    <dgm:cxn modelId="{FF268702-00A7-4358-90A7-91BE65226FE6}" type="presParOf" srcId="{B938C4F9-36E5-44C3-8305-3322129C50A6}" destId="{EAAA206C-25DD-4A88-9235-C7F9B6446620}" srcOrd="12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B3D7634D-57C5-4051-B643-056815723B9C}" type="doc">
      <dgm:prSet loTypeId="urn:microsoft.com/office/officeart/2005/8/layout/hProcess9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CA"/>
        </a:p>
      </dgm:t>
    </dgm:pt>
    <dgm:pt modelId="{0266EA0E-10B0-4D52-86C1-211FE4C34E4B}">
      <dgm:prSet phldrT="[Text]"/>
      <dgm:spPr>
        <a:solidFill>
          <a:srgbClr val="3C3E3E"/>
        </a:solidFill>
      </dgm:spPr>
      <dgm:t>
        <a:bodyPr/>
        <a:lstStyle/>
        <a:p>
          <a:r>
            <a:rPr lang="en-CA" dirty="0"/>
            <a:t>OQ</a:t>
          </a:r>
        </a:p>
      </dgm:t>
    </dgm:pt>
    <dgm:pt modelId="{4A893624-5DC3-4C75-9DB7-77197DB7DF77}" type="parTrans" cxnId="{276EDA64-34E5-4320-9439-F6FC692C39C5}">
      <dgm:prSet/>
      <dgm:spPr/>
      <dgm:t>
        <a:bodyPr/>
        <a:lstStyle/>
        <a:p>
          <a:endParaRPr lang="en-CA"/>
        </a:p>
      </dgm:t>
    </dgm:pt>
    <dgm:pt modelId="{34DCB77A-2725-4DD3-B904-862239215CDA}" type="sibTrans" cxnId="{276EDA64-34E5-4320-9439-F6FC692C39C5}">
      <dgm:prSet/>
      <dgm:spPr/>
      <dgm:t>
        <a:bodyPr/>
        <a:lstStyle/>
        <a:p>
          <a:endParaRPr lang="en-CA"/>
        </a:p>
      </dgm:t>
    </dgm:pt>
    <dgm:pt modelId="{4E78E295-43E5-428B-BF2D-05F096560309}">
      <dgm:prSet phldrT="[Text]"/>
      <dgm:spPr>
        <a:solidFill>
          <a:srgbClr val="3C3E3E">
            <a:alpha val="10000"/>
          </a:srgbClr>
        </a:solidFill>
      </dgm:spPr>
      <dgm:t>
        <a:bodyPr/>
        <a:lstStyle/>
        <a:p>
          <a:r>
            <a:rPr lang="en-CA" dirty="0"/>
            <a:t>IQ</a:t>
          </a:r>
        </a:p>
      </dgm:t>
    </dgm:pt>
    <dgm:pt modelId="{D0174F09-9D82-4042-BBBF-143964629025}" type="parTrans" cxnId="{94402E83-D15F-407E-8F94-AA57AE3881ED}">
      <dgm:prSet/>
      <dgm:spPr/>
      <dgm:t>
        <a:bodyPr/>
        <a:lstStyle/>
        <a:p>
          <a:endParaRPr lang="en-CA"/>
        </a:p>
      </dgm:t>
    </dgm:pt>
    <dgm:pt modelId="{D3CDD0BC-899B-4DA0-A854-8CE618A4B864}" type="sibTrans" cxnId="{94402E83-D15F-407E-8F94-AA57AE3881ED}">
      <dgm:prSet/>
      <dgm:spPr/>
      <dgm:t>
        <a:bodyPr/>
        <a:lstStyle/>
        <a:p>
          <a:endParaRPr lang="en-CA"/>
        </a:p>
      </dgm:t>
    </dgm:pt>
    <dgm:pt modelId="{1CF3B77C-13E9-4C9F-8903-1D80E4E12B11}">
      <dgm:prSet phldrT="[Text]"/>
      <dgm:spPr>
        <a:solidFill>
          <a:srgbClr val="3C3E3E">
            <a:alpha val="10000"/>
          </a:srgbClr>
        </a:solidFill>
      </dgm:spPr>
      <dgm:t>
        <a:bodyPr/>
        <a:lstStyle/>
        <a:p>
          <a:r>
            <a:rPr lang="en-CA" dirty="0"/>
            <a:t>PQ</a:t>
          </a:r>
        </a:p>
      </dgm:t>
    </dgm:pt>
    <dgm:pt modelId="{4DD8D6BD-8DED-4142-BDFC-86F2CA2B6BC4}" type="parTrans" cxnId="{2F227975-3C5A-4DB1-96E8-F07A2FFC9537}">
      <dgm:prSet/>
      <dgm:spPr/>
      <dgm:t>
        <a:bodyPr/>
        <a:lstStyle/>
        <a:p>
          <a:endParaRPr lang="en-CA"/>
        </a:p>
      </dgm:t>
    </dgm:pt>
    <dgm:pt modelId="{59061553-BD22-481D-8F49-3F53D3A25C7C}" type="sibTrans" cxnId="{2F227975-3C5A-4DB1-96E8-F07A2FFC9537}">
      <dgm:prSet/>
      <dgm:spPr/>
      <dgm:t>
        <a:bodyPr/>
        <a:lstStyle/>
        <a:p>
          <a:endParaRPr lang="en-CA"/>
        </a:p>
      </dgm:t>
    </dgm:pt>
    <dgm:pt modelId="{748884EA-427B-4BCF-B574-9496BFA2EEB9}">
      <dgm:prSet phldrT="[Text]"/>
      <dgm:spPr>
        <a:blipFill rotWithShape="0">
          <a:blip xmlns:r="http://schemas.openxmlformats.org/officeDocument/2006/relationships" r:embed="rId1"/>
          <a:srcRect/>
          <a:stretch>
            <a:fillRect l="-82000" r="-82000"/>
          </a:stretch>
        </a:blipFill>
      </dgm:spPr>
      <dgm:t>
        <a:bodyPr/>
        <a:lstStyle/>
        <a:p>
          <a:r>
            <a:rPr lang="en-CA" dirty="0"/>
            <a:t>DS</a:t>
          </a:r>
        </a:p>
      </dgm:t>
    </dgm:pt>
    <dgm:pt modelId="{B9E7D984-03B4-4C73-B9F3-CEEB7C72CC78}" type="parTrans" cxnId="{0C72D046-6AF1-4315-B35E-0A7AD78EAE72}">
      <dgm:prSet/>
      <dgm:spPr/>
      <dgm:t>
        <a:bodyPr/>
        <a:lstStyle/>
        <a:p>
          <a:endParaRPr lang="en-CA"/>
        </a:p>
      </dgm:t>
    </dgm:pt>
    <dgm:pt modelId="{BE2CF6C1-EED3-4EB5-A398-D8EAC34C79FF}" type="sibTrans" cxnId="{0C72D046-6AF1-4315-B35E-0A7AD78EAE72}">
      <dgm:prSet/>
      <dgm:spPr/>
      <dgm:t>
        <a:bodyPr/>
        <a:lstStyle/>
        <a:p>
          <a:endParaRPr lang="en-CA"/>
        </a:p>
      </dgm:t>
    </dgm:pt>
    <dgm:pt modelId="{1675A3B6-9D3E-4A26-B807-A3A2DD29881C}">
      <dgm:prSet phldrT="[Text]"/>
      <dgm:spPr>
        <a:solidFill>
          <a:srgbClr val="3C3E3E">
            <a:alpha val="10000"/>
          </a:srgbClr>
        </a:solidFill>
      </dgm:spPr>
      <dgm:t>
        <a:bodyPr/>
        <a:lstStyle/>
        <a:p>
          <a:r>
            <a:rPr lang="en-CA" dirty="0"/>
            <a:t>URS</a:t>
          </a:r>
        </a:p>
      </dgm:t>
    </dgm:pt>
    <dgm:pt modelId="{4BEA51A8-E261-4917-A21B-7181ACBEBD70}" type="sibTrans" cxnId="{918A2A40-C7B8-41CC-B1F2-C49204B3DF15}">
      <dgm:prSet/>
      <dgm:spPr/>
      <dgm:t>
        <a:bodyPr/>
        <a:lstStyle/>
        <a:p>
          <a:endParaRPr lang="en-CA"/>
        </a:p>
      </dgm:t>
    </dgm:pt>
    <dgm:pt modelId="{59668EEE-BA7D-4979-A284-0A1D4F66E956}" type="parTrans" cxnId="{918A2A40-C7B8-41CC-B1F2-C49204B3DF15}">
      <dgm:prSet/>
      <dgm:spPr/>
      <dgm:t>
        <a:bodyPr/>
        <a:lstStyle/>
        <a:p>
          <a:endParaRPr lang="en-CA"/>
        </a:p>
      </dgm:t>
    </dgm:pt>
    <dgm:pt modelId="{D30036BC-A4EF-49FC-811B-CE8861B86ECA}">
      <dgm:prSet phldrT="[Text]"/>
      <dgm:spPr>
        <a:solidFill>
          <a:srgbClr val="27BCC4">
            <a:alpha val="10000"/>
          </a:srgbClr>
        </a:solidFill>
      </dgm:spPr>
      <dgm:t>
        <a:bodyPr/>
        <a:lstStyle/>
        <a:p>
          <a:r>
            <a:rPr lang="en-CA" dirty="0"/>
            <a:t>FS</a:t>
          </a:r>
        </a:p>
      </dgm:t>
    </dgm:pt>
    <dgm:pt modelId="{AE2A797F-1D0A-493A-A353-A6A1A810C7CC}" type="sibTrans" cxnId="{F2194823-107D-4FB5-A96B-BFA19741AB3A}">
      <dgm:prSet/>
      <dgm:spPr/>
      <dgm:t>
        <a:bodyPr/>
        <a:lstStyle/>
        <a:p>
          <a:endParaRPr lang="en-CA"/>
        </a:p>
      </dgm:t>
    </dgm:pt>
    <dgm:pt modelId="{40D98CCF-B1EC-4127-968D-18B345A7EF23}" type="parTrans" cxnId="{F2194823-107D-4FB5-A96B-BFA19741AB3A}">
      <dgm:prSet/>
      <dgm:spPr/>
      <dgm:t>
        <a:bodyPr/>
        <a:lstStyle/>
        <a:p>
          <a:endParaRPr lang="en-CA"/>
        </a:p>
      </dgm:t>
    </dgm:pt>
    <dgm:pt modelId="{4FCC65AF-F55C-459E-9270-18F4925EA3B2}">
      <dgm:prSet phldrT="[Text]"/>
      <dgm:spPr>
        <a:blipFill rotWithShape="0">
          <a:blip xmlns:r="http://schemas.openxmlformats.org/officeDocument/2006/relationships" r:embed="rId1"/>
          <a:srcRect/>
          <a:stretch>
            <a:fillRect l="-82000" r="-82000"/>
          </a:stretch>
        </a:blipFill>
      </dgm:spPr>
      <dgm:t>
        <a:bodyPr/>
        <a:lstStyle/>
        <a:p>
          <a:r>
            <a:rPr lang="en-CA" dirty="0"/>
            <a:t>CS</a:t>
          </a:r>
        </a:p>
      </dgm:t>
    </dgm:pt>
    <dgm:pt modelId="{6125001F-F59B-4418-BB02-9273A44A956A}" type="parTrans" cxnId="{0815A5F0-61BD-4F66-9E05-6A669C0AE96E}">
      <dgm:prSet/>
      <dgm:spPr/>
      <dgm:t>
        <a:bodyPr/>
        <a:lstStyle/>
        <a:p>
          <a:endParaRPr lang="en-CA"/>
        </a:p>
      </dgm:t>
    </dgm:pt>
    <dgm:pt modelId="{D7295CB4-4A97-4D71-9504-5E5AB11814E1}" type="sibTrans" cxnId="{0815A5F0-61BD-4F66-9E05-6A669C0AE96E}">
      <dgm:prSet/>
      <dgm:spPr/>
      <dgm:t>
        <a:bodyPr/>
        <a:lstStyle/>
        <a:p>
          <a:endParaRPr lang="en-CA"/>
        </a:p>
      </dgm:t>
    </dgm:pt>
    <dgm:pt modelId="{A7786204-803A-4950-8EA8-5287EF8264B2}" type="pres">
      <dgm:prSet presAssocID="{B3D7634D-57C5-4051-B643-056815723B9C}" presName="CompostProcess" presStyleCnt="0">
        <dgm:presLayoutVars>
          <dgm:dir/>
          <dgm:resizeHandles val="exact"/>
        </dgm:presLayoutVars>
      </dgm:prSet>
      <dgm:spPr/>
    </dgm:pt>
    <dgm:pt modelId="{A58E2934-CDFE-45E2-B702-5AD3AE92F678}" type="pres">
      <dgm:prSet presAssocID="{B3D7634D-57C5-4051-B643-056815723B9C}" presName="arrow" presStyleLbl="bgShp" presStyleIdx="0" presStyleCnt="1" custScaleX="117647" custLinFactNeighborX="341"/>
      <dgm:spPr/>
    </dgm:pt>
    <dgm:pt modelId="{B938C4F9-36E5-44C3-8305-3322129C50A6}" type="pres">
      <dgm:prSet presAssocID="{B3D7634D-57C5-4051-B643-056815723B9C}" presName="linearProcess" presStyleCnt="0"/>
      <dgm:spPr/>
    </dgm:pt>
    <dgm:pt modelId="{C1DFAB3B-5E0C-409F-B51C-728FB52B6052}" type="pres">
      <dgm:prSet presAssocID="{0266EA0E-10B0-4D52-86C1-211FE4C34E4B}" presName="textNode" presStyleLbl="node1" presStyleIdx="0" presStyleCnt="7" custScaleX="45667" custScaleY="65388" custLinFactX="200000" custLinFactNeighborX="290462">
        <dgm:presLayoutVars>
          <dgm:bulletEnabled val="1"/>
        </dgm:presLayoutVars>
      </dgm:prSet>
      <dgm:spPr/>
    </dgm:pt>
    <dgm:pt modelId="{A17EE98C-1240-469D-BF4E-7AE34861637C}" type="pres">
      <dgm:prSet presAssocID="{34DCB77A-2725-4DD3-B904-862239215CDA}" presName="sibTrans" presStyleCnt="0"/>
      <dgm:spPr/>
    </dgm:pt>
    <dgm:pt modelId="{B0F6B2DC-2AA3-46DD-B65E-17D907CC1FEA}" type="pres">
      <dgm:prSet presAssocID="{1675A3B6-9D3E-4A26-B807-A3A2DD29881C}" presName="textNode" presStyleLbl="node1" presStyleIdx="1" presStyleCnt="7" custScaleX="41416" custScaleY="33663" custLinFactX="-36551" custLinFactNeighborX="-100000" custLinFactNeighborY="-4499">
        <dgm:presLayoutVars>
          <dgm:bulletEnabled val="1"/>
        </dgm:presLayoutVars>
      </dgm:prSet>
      <dgm:spPr/>
    </dgm:pt>
    <dgm:pt modelId="{CFF48258-83EF-4C74-919E-E5E4537ACBEF}" type="pres">
      <dgm:prSet presAssocID="{4BEA51A8-E261-4917-A21B-7181ACBEBD70}" presName="sibTrans" presStyleCnt="0"/>
      <dgm:spPr/>
    </dgm:pt>
    <dgm:pt modelId="{4DE0061F-8883-4D4A-B598-C127CD3DAEE3}" type="pres">
      <dgm:prSet presAssocID="{D30036BC-A4EF-49FC-811B-CE8861B86ECA}" presName="textNode" presStyleLbl="node1" presStyleIdx="2" presStyleCnt="7" custFlipVert="1" custScaleX="40741" custScaleY="34858" custLinFactX="-32373" custLinFactNeighborX="-100000">
        <dgm:presLayoutVars>
          <dgm:bulletEnabled val="1"/>
        </dgm:presLayoutVars>
      </dgm:prSet>
      <dgm:spPr/>
    </dgm:pt>
    <dgm:pt modelId="{D60B3D94-4AB5-4A02-BAD6-F30FCD72C5CE}" type="pres">
      <dgm:prSet presAssocID="{AE2A797F-1D0A-493A-A353-A6A1A810C7CC}" presName="sibTrans" presStyleCnt="0"/>
      <dgm:spPr/>
    </dgm:pt>
    <dgm:pt modelId="{7EECA9DF-0EFA-4B1C-BA9F-1CCBFBFED802}" type="pres">
      <dgm:prSet presAssocID="{748884EA-427B-4BCF-B574-9496BFA2EEB9}" presName="textNode" presStyleLbl="node1" presStyleIdx="3" presStyleCnt="7" custScaleX="38818" custScaleY="29166" custLinFactX="-35644" custLinFactNeighborX="-100000" custLinFactNeighborY="-27612">
        <dgm:presLayoutVars>
          <dgm:bulletEnabled val="1"/>
        </dgm:presLayoutVars>
      </dgm:prSet>
      <dgm:spPr/>
    </dgm:pt>
    <dgm:pt modelId="{3DF99596-6E51-40FE-8AEA-6A9631A13F5D}" type="pres">
      <dgm:prSet presAssocID="{BE2CF6C1-EED3-4EB5-A398-D8EAC34C79FF}" presName="sibTrans" presStyleCnt="0"/>
      <dgm:spPr/>
    </dgm:pt>
    <dgm:pt modelId="{D2CA27FC-8839-4DF2-9BCB-1F3AC3BFD389}" type="pres">
      <dgm:prSet presAssocID="{4FCC65AF-F55C-459E-9270-18F4925EA3B2}" presName="textNode" presStyleLbl="node1" presStyleIdx="4" presStyleCnt="7" custScaleX="38818" custScaleY="29166" custLinFactX="-87482" custLinFactNeighborX="-100000" custLinFactNeighborY="21076">
        <dgm:presLayoutVars>
          <dgm:bulletEnabled val="1"/>
        </dgm:presLayoutVars>
      </dgm:prSet>
      <dgm:spPr/>
    </dgm:pt>
    <dgm:pt modelId="{DFD70516-C934-4AC5-8C90-2B94AFF71283}" type="pres">
      <dgm:prSet presAssocID="{D7295CB4-4A97-4D71-9504-5E5AB11814E1}" presName="sibTrans" presStyleCnt="0"/>
      <dgm:spPr/>
    </dgm:pt>
    <dgm:pt modelId="{4306A00F-B614-4C0A-910D-44ECCAF64C24}" type="pres">
      <dgm:prSet presAssocID="{4E78E295-43E5-428B-BF2D-05F096560309}" presName="textNode" presStyleLbl="node1" presStyleIdx="5" presStyleCnt="7" custScaleX="41266" custScaleY="30521" custLinFactX="-75062" custLinFactNeighborX="-100000" custLinFactNeighborY="-284">
        <dgm:presLayoutVars>
          <dgm:bulletEnabled val="1"/>
        </dgm:presLayoutVars>
      </dgm:prSet>
      <dgm:spPr/>
    </dgm:pt>
    <dgm:pt modelId="{BD7A76A4-2426-498F-A85D-09B02C4F30AE}" type="pres">
      <dgm:prSet presAssocID="{D3CDD0BC-899B-4DA0-A854-8CE618A4B864}" presName="sibTrans" presStyleCnt="0"/>
      <dgm:spPr/>
    </dgm:pt>
    <dgm:pt modelId="{EAAA206C-25DD-4A88-9235-C7F9B6446620}" type="pres">
      <dgm:prSet presAssocID="{1CF3B77C-13E9-4C9F-8903-1D80E4E12B11}" presName="textNode" presStyleLbl="node1" presStyleIdx="6" presStyleCnt="7" custScaleX="38818" custScaleY="29166" custLinFactX="-8693" custLinFactNeighborX="-100000" custLinFactNeighborY="0">
        <dgm:presLayoutVars>
          <dgm:bulletEnabled val="1"/>
        </dgm:presLayoutVars>
      </dgm:prSet>
      <dgm:spPr/>
    </dgm:pt>
  </dgm:ptLst>
  <dgm:cxnLst>
    <dgm:cxn modelId="{A9249D11-AD59-4234-A983-6383BD680D40}" type="presOf" srcId="{1675A3B6-9D3E-4A26-B807-A3A2DD29881C}" destId="{B0F6B2DC-2AA3-46DD-B65E-17D907CC1FEA}" srcOrd="0" destOrd="0" presId="urn:microsoft.com/office/officeart/2005/8/layout/hProcess9"/>
    <dgm:cxn modelId="{F2194823-107D-4FB5-A96B-BFA19741AB3A}" srcId="{B3D7634D-57C5-4051-B643-056815723B9C}" destId="{D30036BC-A4EF-49FC-811B-CE8861B86ECA}" srcOrd="2" destOrd="0" parTransId="{40D98CCF-B1EC-4127-968D-18B345A7EF23}" sibTransId="{AE2A797F-1D0A-493A-A353-A6A1A810C7CC}"/>
    <dgm:cxn modelId="{91F09225-0661-4D6C-8B23-903282ADC4D5}" type="presOf" srcId="{4FCC65AF-F55C-459E-9270-18F4925EA3B2}" destId="{D2CA27FC-8839-4DF2-9BCB-1F3AC3BFD389}" srcOrd="0" destOrd="0" presId="urn:microsoft.com/office/officeart/2005/8/layout/hProcess9"/>
    <dgm:cxn modelId="{918A2A40-C7B8-41CC-B1F2-C49204B3DF15}" srcId="{B3D7634D-57C5-4051-B643-056815723B9C}" destId="{1675A3B6-9D3E-4A26-B807-A3A2DD29881C}" srcOrd="1" destOrd="0" parTransId="{59668EEE-BA7D-4979-A284-0A1D4F66E956}" sibTransId="{4BEA51A8-E261-4917-A21B-7181ACBEBD70}"/>
    <dgm:cxn modelId="{276EDA64-34E5-4320-9439-F6FC692C39C5}" srcId="{B3D7634D-57C5-4051-B643-056815723B9C}" destId="{0266EA0E-10B0-4D52-86C1-211FE4C34E4B}" srcOrd="0" destOrd="0" parTransId="{4A893624-5DC3-4C75-9DB7-77197DB7DF77}" sibTransId="{34DCB77A-2725-4DD3-B904-862239215CDA}"/>
    <dgm:cxn modelId="{0C72D046-6AF1-4315-B35E-0A7AD78EAE72}" srcId="{B3D7634D-57C5-4051-B643-056815723B9C}" destId="{748884EA-427B-4BCF-B574-9496BFA2EEB9}" srcOrd="3" destOrd="0" parTransId="{B9E7D984-03B4-4C73-B9F3-CEEB7C72CC78}" sibTransId="{BE2CF6C1-EED3-4EB5-A398-D8EAC34C79FF}"/>
    <dgm:cxn modelId="{5A4D076E-C32C-4EAC-A228-DC3828FAF08B}" type="presOf" srcId="{748884EA-427B-4BCF-B574-9496BFA2EEB9}" destId="{7EECA9DF-0EFA-4B1C-BA9F-1CCBFBFED802}" srcOrd="0" destOrd="0" presId="urn:microsoft.com/office/officeart/2005/8/layout/hProcess9"/>
    <dgm:cxn modelId="{2F227975-3C5A-4DB1-96E8-F07A2FFC9537}" srcId="{B3D7634D-57C5-4051-B643-056815723B9C}" destId="{1CF3B77C-13E9-4C9F-8903-1D80E4E12B11}" srcOrd="6" destOrd="0" parTransId="{4DD8D6BD-8DED-4142-BDFC-86F2CA2B6BC4}" sibTransId="{59061553-BD22-481D-8F49-3F53D3A25C7C}"/>
    <dgm:cxn modelId="{94402E83-D15F-407E-8F94-AA57AE3881ED}" srcId="{B3D7634D-57C5-4051-B643-056815723B9C}" destId="{4E78E295-43E5-428B-BF2D-05F096560309}" srcOrd="5" destOrd="0" parTransId="{D0174F09-9D82-4042-BBBF-143964629025}" sibTransId="{D3CDD0BC-899B-4DA0-A854-8CE618A4B864}"/>
    <dgm:cxn modelId="{A7FFA99F-3B9A-4B14-98BF-50F72C0AED6E}" type="presOf" srcId="{0266EA0E-10B0-4D52-86C1-211FE4C34E4B}" destId="{C1DFAB3B-5E0C-409F-B51C-728FB52B6052}" srcOrd="0" destOrd="0" presId="urn:microsoft.com/office/officeart/2005/8/layout/hProcess9"/>
    <dgm:cxn modelId="{7E63F9B7-CEB7-4DD0-AFBA-2E5052342617}" type="presOf" srcId="{D30036BC-A4EF-49FC-811B-CE8861B86ECA}" destId="{4DE0061F-8883-4D4A-B598-C127CD3DAEE3}" srcOrd="0" destOrd="0" presId="urn:microsoft.com/office/officeart/2005/8/layout/hProcess9"/>
    <dgm:cxn modelId="{46ACA0C3-A6EE-40D4-BC25-846B70F6A1AA}" type="presOf" srcId="{1CF3B77C-13E9-4C9F-8903-1D80E4E12B11}" destId="{EAAA206C-25DD-4A88-9235-C7F9B6446620}" srcOrd="0" destOrd="0" presId="urn:microsoft.com/office/officeart/2005/8/layout/hProcess9"/>
    <dgm:cxn modelId="{718439E8-C161-4DAC-881B-D2C631B23901}" type="presOf" srcId="{4E78E295-43E5-428B-BF2D-05F096560309}" destId="{4306A00F-B614-4C0A-910D-44ECCAF64C24}" srcOrd="0" destOrd="0" presId="urn:microsoft.com/office/officeart/2005/8/layout/hProcess9"/>
    <dgm:cxn modelId="{1B6A4BEB-68A2-465C-AE63-110B5D0E12ED}" type="presOf" srcId="{B3D7634D-57C5-4051-B643-056815723B9C}" destId="{A7786204-803A-4950-8EA8-5287EF8264B2}" srcOrd="0" destOrd="0" presId="urn:microsoft.com/office/officeart/2005/8/layout/hProcess9"/>
    <dgm:cxn modelId="{0815A5F0-61BD-4F66-9E05-6A669C0AE96E}" srcId="{B3D7634D-57C5-4051-B643-056815723B9C}" destId="{4FCC65AF-F55C-459E-9270-18F4925EA3B2}" srcOrd="4" destOrd="0" parTransId="{6125001F-F59B-4418-BB02-9273A44A956A}" sibTransId="{D7295CB4-4A97-4D71-9504-5E5AB11814E1}"/>
    <dgm:cxn modelId="{468A188D-1D44-4B9A-A219-E827AB3FB0B0}" type="presParOf" srcId="{A7786204-803A-4950-8EA8-5287EF8264B2}" destId="{A58E2934-CDFE-45E2-B702-5AD3AE92F678}" srcOrd="0" destOrd="0" presId="urn:microsoft.com/office/officeart/2005/8/layout/hProcess9"/>
    <dgm:cxn modelId="{8C6288F0-AC66-4096-AEAC-7C51DE7ABA32}" type="presParOf" srcId="{A7786204-803A-4950-8EA8-5287EF8264B2}" destId="{B938C4F9-36E5-44C3-8305-3322129C50A6}" srcOrd="1" destOrd="0" presId="urn:microsoft.com/office/officeart/2005/8/layout/hProcess9"/>
    <dgm:cxn modelId="{8D8F2CC8-19C0-4532-AC1E-2F84F516E764}" type="presParOf" srcId="{B938C4F9-36E5-44C3-8305-3322129C50A6}" destId="{C1DFAB3B-5E0C-409F-B51C-728FB52B6052}" srcOrd="0" destOrd="0" presId="urn:microsoft.com/office/officeart/2005/8/layout/hProcess9"/>
    <dgm:cxn modelId="{562C0F96-7A7A-4F1E-9751-4BA82CB769FB}" type="presParOf" srcId="{B938C4F9-36E5-44C3-8305-3322129C50A6}" destId="{A17EE98C-1240-469D-BF4E-7AE34861637C}" srcOrd="1" destOrd="0" presId="urn:microsoft.com/office/officeart/2005/8/layout/hProcess9"/>
    <dgm:cxn modelId="{559EACF0-4358-4064-A104-6B45944955AA}" type="presParOf" srcId="{B938C4F9-36E5-44C3-8305-3322129C50A6}" destId="{B0F6B2DC-2AA3-46DD-B65E-17D907CC1FEA}" srcOrd="2" destOrd="0" presId="urn:microsoft.com/office/officeart/2005/8/layout/hProcess9"/>
    <dgm:cxn modelId="{7227C7E1-F9D2-4169-857B-7AC8EA547991}" type="presParOf" srcId="{B938C4F9-36E5-44C3-8305-3322129C50A6}" destId="{CFF48258-83EF-4C74-919E-E5E4537ACBEF}" srcOrd="3" destOrd="0" presId="urn:microsoft.com/office/officeart/2005/8/layout/hProcess9"/>
    <dgm:cxn modelId="{5707DA39-5F3C-4CB6-B02F-A335228CAC41}" type="presParOf" srcId="{B938C4F9-36E5-44C3-8305-3322129C50A6}" destId="{4DE0061F-8883-4D4A-B598-C127CD3DAEE3}" srcOrd="4" destOrd="0" presId="urn:microsoft.com/office/officeart/2005/8/layout/hProcess9"/>
    <dgm:cxn modelId="{E2C40412-6FB5-4F13-AE65-996E133EE6BC}" type="presParOf" srcId="{B938C4F9-36E5-44C3-8305-3322129C50A6}" destId="{D60B3D94-4AB5-4A02-BAD6-F30FCD72C5CE}" srcOrd="5" destOrd="0" presId="urn:microsoft.com/office/officeart/2005/8/layout/hProcess9"/>
    <dgm:cxn modelId="{ABE2A252-5D14-4E12-A762-807B66FD51F1}" type="presParOf" srcId="{B938C4F9-36E5-44C3-8305-3322129C50A6}" destId="{7EECA9DF-0EFA-4B1C-BA9F-1CCBFBFED802}" srcOrd="6" destOrd="0" presId="urn:microsoft.com/office/officeart/2005/8/layout/hProcess9"/>
    <dgm:cxn modelId="{D84CBAEC-9555-476A-A405-6B9CD1285EF4}" type="presParOf" srcId="{B938C4F9-36E5-44C3-8305-3322129C50A6}" destId="{3DF99596-6E51-40FE-8AEA-6A9631A13F5D}" srcOrd="7" destOrd="0" presId="urn:microsoft.com/office/officeart/2005/8/layout/hProcess9"/>
    <dgm:cxn modelId="{E990B742-673C-4A9A-9D99-0D0798BE6268}" type="presParOf" srcId="{B938C4F9-36E5-44C3-8305-3322129C50A6}" destId="{D2CA27FC-8839-4DF2-9BCB-1F3AC3BFD389}" srcOrd="8" destOrd="0" presId="urn:microsoft.com/office/officeart/2005/8/layout/hProcess9"/>
    <dgm:cxn modelId="{3DB94548-6C8C-493C-A68B-3D99D8BF84A5}" type="presParOf" srcId="{B938C4F9-36E5-44C3-8305-3322129C50A6}" destId="{DFD70516-C934-4AC5-8C90-2B94AFF71283}" srcOrd="9" destOrd="0" presId="urn:microsoft.com/office/officeart/2005/8/layout/hProcess9"/>
    <dgm:cxn modelId="{7604B605-BCF9-4DC6-A61F-DD11F7B15297}" type="presParOf" srcId="{B938C4F9-36E5-44C3-8305-3322129C50A6}" destId="{4306A00F-B614-4C0A-910D-44ECCAF64C24}" srcOrd="10" destOrd="0" presId="urn:microsoft.com/office/officeart/2005/8/layout/hProcess9"/>
    <dgm:cxn modelId="{173A49BA-FFEC-4840-940A-ECFACB7B4A7E}" type="presParOf" srcId="{B938C4F9-36E5-44C3-8305-3322129C50A6}" destId="{BD7A76A4-2426-498F-A85D-09B02C4F30AE}" srcOrd="11" destOrd="0" presId="urn:microsoft.com/office/officeart/2005/8/layout/hProcess9"/>
    <dgm:cxn modelId="{FF268702-00A7-4358-90A7-91BE65226FE6}" type="presParOf" srcId="{B938C4F9-36E5-44C3-8305-3322129C50A6}" destId="{EAAA206C-25DD-4A88-9235-C7F9B6446620}" srcOrd="12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B3D7634D-57C5-4051-B643-056815723B9C}" type="doc">
      <dgm:prSet loTypeId="urn:microsoft.com/office/officeart/2005/8/layout/hProcess9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CA"/>
        </a:p>
      </dgm:t>
    </dgm:pt>
    <dgm:pt modelId="{0266EA0E-10B0-4D52-86C1-211FE4C34E4B}">
      <dgm:prSet phldrT="[Text]"/>
      <dgm:spPr>
        <a:solidFill>
          <a:srgbClr val="3C3E3E"/>
        </a:solidFill>
      </dgm:spPr>
      <dgm:t>
        <a:bodyPr/>
        <a:lstStyle/>
        <a:p>
          <a:r>
            <a:rPr lang="en-CA" dirty="0"/>
            <a:t>PQ</a:t>
          </a:r>
        </a:p>
      </dgm:t>
    </dgm:pt>
    <dgm:pt modelId="{4A893624-5DC3-4C75-9DB7-77197DB7DF77}" type="parTrans" cxnId="{276EDA64-34E5-4320-9439-F6FC692C39C5}">
      <dgm:prSet/>
      <dgm:spPr/>
      <dgm:t>
        <a:bodyPr/>
        <a:lstStyle/>
        <a:p>
          <a:endParaRPr lang="en-CA"/>
        </a:p>
      </dgm:t>
    </dgm:pt>
    <dgm:pt modelId="{34DCB77A-2725-4DD3-B904-862239215CDA}" type="sibTrans" cxnId="{276EDA64-34E5-4320-9439-F6FC692C39C5}">
      <dgm:prSet/>
      <dgm:spPr/>
      <dgm:t>
        <a:bodyPr/>
        <a:lstStyle/>
        <a:p>
          <a:endParaRPr lang="en-CA"/>
        </a:p>
      </dgm:t>
    </dgm:pt>
    <dgm:pt modelId="{4E78E295-43E5-428B-BF2D-05F096560309}">
      <dgm:prSet phldrT="[Text]"/>
      <dgm:spPr>
        <a:solidFill>
          <a:srgbClr val="3C3E3E">
            <a:alpha val="10000"/>
          </a:srgbClr>
        </a:solidFill>
      </dgm:spPr>
      <dgm:t>
        <a:bodyPr/>
        <a:lstStyle/>
        <a:p>
          <a:r>
            <a:rPr lang="en-CA" dirty="0"/>
            <a:t>IQ</a:t>
          </a:r>
        </a:p>
      </dgm:t>
    </dgm:pt>
    <dgm:pt modelId="{D0174F09-9D82-4042-BBBF-143964629025}" type="parTrans" cxnId="{94402E83-D15F-407E-8F94-AA57AE3881ED}">
      <dgm:prSet/>
      <dgm:spPr/>
      <dgm:t>
        <a:bodyPr/>
        <a:lstStyle/>
        <a:p>
          <a:endParaRPr lang="en-CA"/>
        </a:p>
      </dgm:t>
    </dgm:pt>
    <dgm:pt modelId="{D3CDD0BC-899B-4DA0-A854-8CE618A4B864}" type="sibTrans" cxnId="{94402E83-D15F-407E-8F94-AA57AE3881ED}">
      <dgm:prSet/>
      <dgm:spPr/>
      <dgm:t>
        <a:bodyPr/>
        <a:lstStyle/>
        <a:p>
          <a:endParaRPr lang="en-CA"/>
        </a:p>
      </dgm:t>
    </dgm:pt>
    <dgm:pt modelId="{1CF3B77C-13E9-4C9F-8903-1D80E4E12B11}">
      <dgm:prSet phldrT="[Text]"/>
      <dgm:spPr>
        <a:solidFill>
          <a:srgbClr val="3C3E3E">
            <a:alpha val="10000"/>
          </a:srgbClr>
        </a:solidFill>
      </dgm:spPr>
      <dgm:t>
        <a:bodyPr/>
        <a:lstStyle/>
        <a:p>
          <a:r>
            <a:rPr lang="en-CA" dirty="0" err="1"/>
            <a:t>oQ</a:t>
          </a:r>
          <a:endParaRPr lang="en-CA" dirty="0"/>
        </a:p>
      </dgm:t>
    </dgm:pt>
    <dgm:pt modelId="{4DD8D6BD-8DED-4142-BDFC-86F2CA2B6BC4}" type="parTrans" cxnId="{2F227975-3C5A-4DB1-96E8-F07A2FFC9537}">
      <dgm:prSet/>
      <dgm:spPr/>
      <dgm:t>
        <a:bodyPr/>
        <a:lstStyle/>
        <a:p>
          <a:endParaRPr lang="en-CA"/>
        </a:p>
      </dgm:t>
    </dgm:pt>
    <dgm:pt modelId="{59061553-BD22-481D-8F49-3F53D3A25C7C}" type="sibTrans" cxnId="{2F227975-3C5A-4DB1-96E8-F07A2FFC9537}">
      <dgm:prSet/>
      <dgm:spPr/>
      <dgm:t>
        <a:bodyPr/>
        <a:lstStyle/>
        <a:p>
          <a:endParaRPr lang="en-CA"/>
        </a:p>
      </dgm:t>
    </dgm:pt>
    <dgm:pt modelId="{748884EA-427B-4BCF-B574-9496BFA2EEB9}">
      <dgm:prSet phldrT="[Text]"/>
      <dgm:spPr>
        <a:blipFill rotWithShape="0">
          <a:blip xmlns:r="http://schemas.openxmlformats.org/officeDocument/2006/relationships" r:embed="rId1"/>
          <a:srcRect/>
          <a:stretch>
            <a:fillRect l="-82000" r="-82000"/>
          </a:stretch>
        </a:blipFill>
      </dgm:spPr>
      <dgm:t>
        <a:bodyPr/>
        <a:lstStyle/>
        <a:p>
          <a:r>
            <a:rPr lang="en-CA" dirty="0"/>
            <a:t>DS</a:t>
          </a:r>
        </a:p>
      </dgm:t>
    </dgm:pt>
    <dgm:pt modelId="{B9E7D984-03B4-4C73-B9F3-CEEB7C72CC78}" type="parTrans" cxnId="{0C72D046-6AF1-4315-B35E-0A7AD78EAE72}">
      <dgm:prSet/>
      <dgm:spPr/>
      <dgm:t>
        <a:bodyPr/>
        <a:lstStyle/>
        <a:p>
          <a:endParaRPr lang="en-CA"/>
        </a:p>
      </dgm:t>
    </dgm:pt>
    <dgm:pt modelId="{BE2CF6C1-EED3-4EB5-A398-D8EAC34C79FF}" type="sibTrans" cxnId="{0C72D046-6AF1-4315-B35E-0A7AD78EAE72}">
      <dgm:prSet/>
      <dgm:spPr/>
      <dgm:t>
        <a:bodyPr/>
        <a:lstStyle/>
        <a:p>
          <a:endParaRPr lang="en-CA"/>
        </a:p>
      </dgm:t>
    </dgm:pt>
    <dgm:pt modelId="{1675A3B6-9D3E-4A26-B807-A3A2DD29881C}">
      <dgm:prSet phldrT="[Text]"/>
      <dgm:spPr>
        <a:solidFill>
          <a:srgbClr val="3C3E3E">
            <a:alpha val="10000"/>
          </a:srgbClr>
        </a:solidFill>
      </dgm:spPr>
      <dgm:t>
        <a:bodyPr/>
        <a:lstStyle/>
        <a:p>
          <a:r>
            <a:rPr lang="en-CA" dirty="0"/>
            <a:t>URS</a:t>
          </a:r>
        </a:p>
      </dgm:t>
    </dgm:pt>
    <dgm:pt modelId="{4BEA51A8-E261-4917-A21B-7181ACBEBD70}" type="sibTrans" cxnId="{918A2A40-C7B8-41CC-B1F2-C49204B3DF15}">
      <dgm:prSet/>
      <dgm:spPr/>
      <dgm:t>
        <a:bodyPr/>
        <a:lstStyle/>
        <a:p>
          <a:endParaRPr lang="en-CA"/>
        </a:p>
      </dgm:t>
    </dgm:pt>
    <dgm:pt modelId="{59668EEE-BA7D-4979-A284-0A1D4F66E956}" type="parTrans" cxnId="{918A2A40-C7B8-41CC-B1F2-C49204B3DF15}">
      <dgm:prSet/>
      <dgm:spPr/>
      <dgm:t>
        <a:bodyPr/>
        <a:lstStyle/>
        <a:p>
          <a:endParaRPr lang="en-CA"/>
        </a:p>
      </dgm:t>
    </dgm:pt>
    <dgm:pt modelId="{D30036BC-A4EF-49FC-811B-CE8861B86ECA}">
      <dgm:prSet phldrT="[Text]"/>
      <dgm:spPr>
        <a:solidFill>
          <a:srgbClr val="27BCC4">
            <a:alpha val="10000"/>
          </a:srgbClr>
        </a:solidFill>
      </dgm:spPr>
      <dgm:t>
        <a:bodyPr/>
        <a:lstStyle/>
        <a:p>
          <a:r>
            <a:rPr lang="en-CA" dirty="0"/>
            <a:t>FS</a:t>
          </a:r>
        </a:p>
      </dgm:t>
    </dgm:pt>
    <dgm:pt modelId="{AE2A797F-1D0A-493A-A353-A6A1A810C7CC}" type="sibTrans" cxnId="{F2194823-107D-4FB5-A96B-BFA19741AB3A}">
      <dgm:prSet/>
      <dgm:spPr/>
      <dgm:t>
        <a:bodyPr/>
        <a:lstStyle/>
        <a:p>
          <a:endParaRPr lang="en-CA"/>
        </a:p>
      </dgm:t>
    </dgm:pt>
    <dgm:pt modelId="{40D98CCF-B1EC-4127-968D-18B345A7EF23}" type="parTrans" cxnId="{F2194823-107D-4FB5-A96B-BFA19741AB3A}">
      <dgm:prSet/>
      <dgm:spPr/>
      <dgm:t>
        <a:bodyPr/>
        <a:lstStyle/>
        <a:p>
          <a:endParaRPr lang="en-CA"/>
        </a:p>
      </dgm:t>
    </dgm:pt>
    <dgm:pt modelId="{4FCC65AF-F55C-459E-9270-18F4925EA3B2}">
      <dgm:prSet phldrT="[Text]"/>
      <dgm:spPr>
        <a:blipFill rotWithShape="0">
          <a:blip xmlns:r="http://schemas.openxmlformats.org/officeDocument/2006/relationships" r:embed="rId1"/>
          <a:srcRect/>
          <a:stretch>
            <a:fillRect l="-82000" r="-82000"/>
          </a:stretch>
        </a:blipFill>
      </dgm:spPr>
      <dgm:t>
        <a:bodyPr/>
        <a:lstStyle/>
        <a:p>
          <a:r>
            <a:rPr lang="en-CA" dirty="0"/>
            <a:t>CS</a:t>
          </a:r>
        </a:p>
      </dgm:t>
    </dgm:pt>
    <dgm:pt modelId="{6125001F-F59B-4418-BB02-9273A44A956A}" type="parTrans" cxnId="{0815A5F0-61BD-4F66-9E05-6A669C0AE96E}">
      <dgm:prSet/>
      <dgm:spPr/>
      <dgm:t>
        <a:bodyPr/>
        <a:lstStyle/>
        <a:p>
          <a:endParaRPr lang="en-CA"/>
        </a:p>
      </dgm:t>
    </dgm:pt>
    <dgm:pt modelId="{D7295CB4-4A97-4D71-9504-5E5AB11814E1}" type="sibTrans" cxnId="{0815A5F0-61BD-4F66-9E05-6A669C0AE96E}">
      <dgm:prSet/>
      <dgm:spPr/>
      <dgm:t>
        <a:bodyPr/>
        <a:lstStyle/>
        <a:p>
          <a:endParaRPr lang="en-CA"/>
        </a:p>
      </dgm:t>
    </dgm:pt>
    <dgm:pt modelId="{A7786204-803A-4950-8EA8-5287EF8264B2}" type="pres">
      <dgm:prSet presAssocID="{B3D7634D-57C5-4051-B643-056815723B9C}" presName="CompostProcess" presStyleCnt="0">
        <dgm:presLayoutVars>
          <dgm:dir/>
          <dgm:resizeHandles val="exact"/>
        </dgm:presLayoutVars>
      </dgm:prSet>
      <dgm:spPr/>
    </dgm:pt>
    <dgm:pt modelId="{A58E2934-CDFE-45E2-B702-5AD3AE92F678}" type="pres">
      <dgm:prSet presAssocID="{B3D7634D-57C5-4051-B643-056815723B9C}" presName="arrow" presStyleLbl="bgShp" presStyleIdx="0" presStyleCnt="1" custScaleX="117647" custLinFactNeighborX="341"/>
      <dgm:spPr/>
    </dgm:pt>
    <dgm:pt modelId="{B938C4F9-36E5-44C3-8305-3322129C50A6}" type="pres">
      <dgm:prSet presAssocID="{B3D7634D-57C5-4051-B643-056815723B9C}" presName="linearProcess" presStyleCnt="0"/>
      <dgm:spPr/>
    </dgm:pt>
    <dgm:pt modelId="{C1DFAB3B-5E0C-409F-B51C-728FB52B6052}" type="pres">
      <dgm:prSet presAssocID="{0266EA0E-10B0-4D52-86C1-211FE4C34E4B}" presName="textNode" presStyleLbl="node1" presStyleIdx="0" presStyleCnt="7" custScaleX="45667" custScaleY="65388" custLinFactX="248506" custLinFactNeighborX="300000">
        <dgm:presLayoutVars>
          <dgm:bulletEnabled val="1"/>
        </dgm:presLayoutVars>
      </dgm:prSet>
      <dgm:spPr/>
    </dgm:pt>
    <dgm:pt modelId="{A17EE98C-1240-469D-BF4E-7AE34861637C}" type="pres">
      <dgm:prSet presAssocID="{34DCB77A-2725-4DD3-B904-862239215CDA}" presName="sibTrans" presStyleCnt="0"/>
      <dgm:spPr/>
    </dgm:pt>
    <dgm:pt modelId="{B0F6B2DC-2AA3-46DD-B65E-17D907CC1FEA}" type="pres">
      <dgm:prSet presAssocID="{1675A3B6-9D3E-4A26-B807-A3A2DD29881C}" presName="textNode" presStyleLbl="node1" presStyleIdx="1" presStyleCnt="7" custScaleX="41416" custScaleY="33663" custLinFactX="-36551" custLinFactNeighborX="-100000" custLinFactNeighborY="-4499">
        <dgm:presLayoutVars>
          <dgm:bulletEnabled val="1"/>
        </dgm:presLayoutVars>
      </dgm:prSet>
      <dgm:spPr/>
    </dgm:pt>
    <dgm:pt modelId="{CFF48258-83EF-4C74-919E-E5E4537ACBEF}" type="pres">
      <dgm:prSet presAssocID="{4BEA51A8-E261-4917-A21B-7181ACBEBD70}" presName="sibTrans" presStyleCnt="0"/>
      <dgm:spPr/>
    </dgm:pt>
    <dgm:pt modelId="{4DE0061F-8883-4D4A-B598-C127CD3DAEE3}" type="pres">
      <dgm:prSet presAssocID="{D30036BC-A4EF-49FC-811B-CE8861B86ECA}" presName="textNode" presStyleLbl="node1" presStyleIdx="2" presStyleCnt="7" custFlipVert="1" custScaleX="40741" custScaleY="34858" custLinFactX="-32373" custLinFactNeighborX="-100000">
        <dgm:presLayoutVars>
          <dgm:bulletEnabled val="1"/>
        </dgm:presLayoutVars>
      </dgm:prSet>
      <dgm:spPr/>
    </dgm:pt>
    <dgm:pt modelId="{D60B3D94-4AB5-4A02-BAD6-F30FCD72C5CE}" type="pres">
      <dgm:prSet presAssocID="{AE2A797F-1D0A-493A-A353-A6A1A810C7CC}" presName="sibTrans" presStyleCnt="0"/>
      <dgm:spPr/>
    </dgm:pt>
    <dgm:pt modelId="{7EECA9DF-0EFA-4B1C-BA9F-1CCBFBFED802}" type="pres">
      <dgm:prSet presAssocID="{748884EA-427B-4BCF-B574-9496BFA2EEB9}" presName="textNode" presStyleLbl="node1" presStyleIdx="3" presStyleCnt="7" custScaleX="38818" custScaleY="29166" custLinFactX="-35644" custLinFactNeighborX="-100000" custLinFactNeighborY="-27612">
        <dgm:presLayoutVars>
          <dgm:bulletEnabled val="1"/>
        </dgm:presLayoutVars>
      </dgm:prSet>
      <dgm:spPr/>
    </dgm:pt>
    <dgm:pt modelId="{3DF99596-6E51-40FE-8AEA-6A9631A13F5D}" type="pres">
      <dgm:prSet presAssocID="{BE2CF6C1-EED3-4EB5-A398-D8EAC34C79FF}" presName="sibTrans" presStyleCnt="0"/>
      <dgm:spPr/>
    </dgm:pt>
    <dgm:pt modelId="{D2CA27FC-8839-4DF2-9BCB-1F3AC3BFD389}" type="pres">
      <dgm:prSet presAssocID="{4FCC65AF-F55C-459E-9270-18F4925EA3B2}" presName="textNode" presStyleLbl="node1" presStyleIdx="4" presStyleCnt="7" custScaleX="38818" custScaleY="29166" custLinFactX="-87482" custLinFactNeighborX="-100000" custLinFactNeighborY="21076">
        <dgm:presLayoutVars>
          <dgm:bulletEnabled val="1"/>
        </dgm:presLayoutVars>
      </dgm:prSet>
      <dgm:spPr/>
    </dgm:pt>
    <dgm:pt modelId="{DFD70516-C934-4AC5-8C90-2B94AFF71283}" type="pres">
      <dgm:prSet presAssocID="{D7295CB4-4A97-4D71-9504-5E5AB11814E1}" presName="sibTrans" presStyleCnt="0"/>
      <dgm:spPr/>
    </dgm:pt>
    <dgm:pt modelId="{4306A00F-B614-4C0A-910D-44ECCAF64C24}" type="pres">
      <dgm:prSet presAssocID="{4E78E295-43E5-428B-BF2D-05F096560309}" presName="textNode" presStyleLbl="node1" presStyleIdx="5" presStyleCnt="7" custScaleX="41266" custScaleY="30521" custLinFactX="-75062" custLinFactNeighborX="-100000" custLinFactNeighborY="-284">
        <dgm:presLayoutVars>
          <dgm:bulletEnabled val="1"/>
        </dgm:presLayoutVars>
      </dgm:prSet>
      <dgm:spPr/>
    </dgm:pt>
    <dgm:pt modelId="{BD7A76A4-2426-498F-A85D-09B02C4F30AE}" type="pres">
      <dgm:prSet presAssocID="{D3CDD0BC-899B-4DA0-A854-8CE618A4B864}" presName="sibTrans" presStyleCnt="0"/>
      <dgm:spPr/>
    </dgm:pt>
    <dgm:pt modelId="{EAAA206C-25DD-4A88-9235-C7F9B6446620}" type="pres">
      <dgm:prSet presAssocID="{1CF3B77C-13E9-4C9F-8903-1D80E4E12B11}" presName="textNode" presStyleLbl="node1" presStyleIdx="6" presStyleCnt="7" custScaleX="38818" custScaleY="29166" custLinFactX="-74714" custLinFactNeighborX="-100000" custLinFactNeighborY="600">
        <dgm:presLayoutVars>
          <dgm:bulletEnabled val="1"/>
        </dgm:presLayoutVars>
      </dgm:prSet>
      <dgm:spPr/>
    </dgm:pt>
  </dgm:ptLst>
  <dgm:cxnLst>
    <dgm:cxn modelId="{A9249D11-AD59-4234-A983-6383BD680D40}" type="presOf" srcId="{1675A3B6-9D3E-4A26-B807-A3A2DD29881C}" destId="{B0F6B2DC-2AA3-46DD-B65E-17D907CC1FEA}" srcOrd="0" destOrd="0" presId="urn:microsoft.com/office/officeart/2005/8/layout/hProcess9"/>
    <dgm:cxn modelId="{F2194823-107D-4FB5-A96B-BFA19741AB3A}" srcId="{B3D7634D-57C5-4051-B643-056815723B9C}" destId="{D30036BC-A4EF-49FC-811B-CE8861B86ECA}" srcOrd="2" destOrd="0" parTransId="{40D98CCF-B1EC-4127-968D-18B345A7EF23}" sibTransId="{AE2A797F-1D0A-493A-A353-A6A1A810C7CC}"/>
    <dgm:cxn modelId="{91F09225-0661-4D6C-8B23-903282ADC4D5}" type="presOf" srcId="{4FCC65AF-F55C-459E-9270-18F4925EA3B2}" destId="{D2CA27FC-8839-4DF2-9BCB-1F3AC3BFD389}" srcOrd="0" destOrd="0" presId="urn:microsoft.com/office/officeart/2005/8/layout/hProcess9"/>
    <dgm:cxn modelId="{918A2A40-C7B8-41CC-B1F2-C49204B3DF15}" srcId="{B3D7634D-57C5-4051-B643-056815723B9C}" destId="{1675A3B6-9D3E-4A26-B807-A3A2DD29881C}" srcOrd="1" destOrd="0" parTransId="{59668EEE-BA7D-4979-A284-0A1D4F66E956}" sibTransId="{4BEA51A8-E261-4917-A21B-7181ACBEBD70}"/>
    <dgm:cxn modelId="{276EDA64-34E5-4320-9439-F6FC692C39C5}" srcId="{B3D7634D-57C5-4051-B643-056815723B9C}" destId="{0266EA0E-10B0-4D52-86C1-211FE4C34E4B}" srcOrd="0" destOrd="0" parTransId="{4A893624-5DC3-4C75-9DB7-77197DB7DF77}" sibTransId="{34DCB77A-2725-4DD3-B904-862239215CDA}"/>
    <dgm:cxn modelId="{0C72D046-6AF1-4315-B35E-0A7AD78EAE72}" srcId="{B3D7634D-57C5-4051-B643-056815723B9C}" destId="{748884EA-427B-4BCF-B574-9496BFA2EEB9}" srcOrd="3" destOrd="0" parTransId="{B9E7D984-03B4-4C73-B9F3-CEEB7C72CC78}" sibTransId="{BE2CF6C1-EED3-4EB5-A398-D8EAC34C79FF}"/>
    <dgm:cxn modelId="{5A4D076E-C32C-4EAC-A228-DC3828FAF08B}" type="presOf" srcId="{748884EA-427B-4BCF-B574-9496BFA2EEB9}" destId="{7EECA9DF-0EFA-4B1C-BA9F-1CCBFBFED802}" srcOrd="0" destOrd="0" presId="urn:microsoft.com/office/officeart/2005/8/layout/hProcess9"/>
    <dgm:cxn modelId="{2F227975-3C5A-4DB1-96E8-F07A2FFC9537}" srcId="{B3D7634D-57C5-4051-B643-056815723B9C}" destId="{1CF3B77C-13E9-4C9F-8903-1D80E4E12B11}" srcOrd="6" destOrd="0" parTransId="{4DD8D6BD-8DED-4142-BDFC-86F2CA2B6BC4}" sibTransId="{59061553-BD22-481D-8F49-3F53D3A25C7C}"/>
    <dgm:cxn modelId="{94402E83-D15F-407E-8F94-AA57AE3881ED}" srcId="{B3D7634D-57C5-4051-B643-056815723B9C}" destId="{4E78E295-43E5-428B-BF2D-05F096560309}" srcOrd="5" destOrd="0" parTransId="{D0174F09-9D82-4042-BBBF-143964629025}" sibTransId="{D3CDD0BC-899B-4DA0-A854-8CE618A4B864}"/>
    <dgm:cxn modelId="{A7FFA99F-3B9A-4B14-98BF-50F72C0AED6E}" type="presOf" srcId="{0266EA0E-10B0-4D52-86C1-211FE4C34E4B}" destId="{C1DFAB3B-5E0C-409F-B51C-728FB52B6052}" srcOrd="0" destOrd="0" presId="urn:microsoft.com/office/officeart/2005/8/layout/hProcess9"/>
    <dgm:cxn modelId="{7E63F9B7-CEB7-4DD0-AFBA-2E5052342617}" type="presOf" srcId="{D30036BC-A4EF-49FC-811B-CE8861B86ECA}" destId="{4DE0061F-8883-4D4A-B598-C127CD3DAEE3}" srcOrd="0" destOrd="0" presId="urn:microsoft.com/office/officeart/2005/8/layout/hProcess9"/>
    <dgm:cxn modelId="{46ACA0C3-A6EE-40D4-BC25-846B70F6A1AA}" type="presOf" srcId="{1CF3B77C-13E9-4C9F-8903-1D80E4E12B11}" destId="{EAAA206C-25DD-4A88-9235-C7F9B6446620}" srcOrd="0" destOrd="0" presId="urn:microsoft.com/office/officeart/2005/8/layout/hProcess9"/>
    <dgm:cxn modelId="{718439E8-C161-4DAC-881B-D2C631B23901}" type="presOf" srcId="{4E78E295-43E5-428B-BF2D-05F096560309}" destId="{4306A00F-B614-4C0A-910D-44ECCAF64C24}" srcOrd="0" destOrd="0" presId="urn:microsoft.com/office/officeart/2005/8/layout/hProcess9"/>
    <dgm:cxn modelId="{1B6A4BEB-68A2-465C-AE63-110B5D0E12ED}" type="presOf" srcId="{B3D7634D-57C5-4051-B643-056815723B9C}" destId="{A7786204-803A-4950-8EA8-5287EF8264B2}" srcOrd="0" destOrd="0" presId="urn:microsoft.com/office/officeart/2005/8/layout/hProcess9"/>
    <dgm:cxn modelId="{0815A5F0-61BD-4F66-9E05-6A669C0AE96E}" srcId="{B3D7634D-57C5-4051-B643-056815723B9C}" destId="{4FCC65AF-F55C-459E-9270-18F4925EA3B2}" srcOrd="4" destOrd="0" parTransId="{6125001F-F59B-4418-BB02-9273A44A956A}" sibTransId="{D7295CB4-4A97-4D71-9504-5E5AB11814E1}"/>
    <dgm:cxn modelId="{468A188D-1D44-4B9A-A219-E827AB3FB0B0}" type="presParOf" srcId="{A7786204-803A-4950-8EA8-5287EF8264B2}" destId="{A58E2934-CDFE-45E2-B702-5AD3AE92F678}" srcOrd="0" destOrd="0" presId="urn:microsoft.com/office/officeart/2005/8/layout/hProcess9"/>
    <dgm:cxn modelId="{8C6288F0-AC66-4096-AEAC-7C51DE7ABA32}" type="presParOf" srcId="{A7786204-803A-4950-8EA8-5287EF8264B2}" destId="{B938C4F9-36E5-44C3-8305-3322129C50A6}" srcOrd="1" destOrd="0" presId="urn:microsoft.com/office/officeart/2005/8/layout/hProcess9"/>
    <dgm:cxn modelId="{8D8F2CC8-19C0-4532-AC1E-2F84F516E764}" type="presParOf" srcId="{B938C4F9-36E5-44C3-8305-3322129C50A6}" destId="{C1DFAB3B-5E0C-409F-B51C-728FB52B6052}" srcOrd="0" destOrd="0" presId="urn:microsoft.com/office/officeart/2005/8/layout/hProcess9"/>
    <dgm:cxn modelId="{562C0F96-7A7A-4F1E-9751-4BA82CB769FB}" type="presParOf" srcId="{B938C4F9-36E5-44C3-8305-3322129C50A6}" destId="{A17EE98C-1240-469D-BF4E-7AE34861637C}" srcOrd="1" destOrd="0" presId="urn:microsoft.com/office/officeart/2005/8/layout/hProcess9"/>
    <dgm:cxn modelId="{559EACF0-4358-4064-A104-6B45944955AA}" type="presParOf" srcId="{B938C4F9-36E5-44C3-8305-3322129C50A6}" destId="{B0F6B2DC-2AA3-46DD-B65E-17D907CC1FEA}" srcOrd="2" destOrd="0" presId="urn:microsoft.com/office/officeart/2005/8/layout/hProcess9"/>
    <dgm:cxn modelId="{7227C7E1-F9D2-4169-857B-7AC8EA547991}" type="presParOf" srcId="{B938C4F9-36E5-44C3-8305-3322129C50A6}" destId="{CFF48258-83EF-4C74-919E-E5E4537ACBEF}" srcOrd="3" destOrd="0" presId="urn:microsoft.com/office/officeart/2005/8/layout/hProcess9"/>
    <dgm:cxn modelId="{5707DA39-5F3C-4CB6-B02F-A335228CAC41}" type="presParOf" srcId="{B938C4F9-36E5-44C3-8305-3322129C50A6}" destId="{4DE0061F-8883-4D4A-B598-C127CD3DAEE3}" srcOrd="4" destOrd="0" presId="urn:microsoft.com/office/officeart/2005/8/layout/hProcess9"/>
    <dgm:cxn modelId="{E2C40412-6FB5-4F13-AE65-996E133EE6BC}" type="presParOf" srcId="{B938C4F9-36E5-44C3-8305-3322129C50A6}" destId="{D60B3D94-4AB5-4A02-BAD6-F30FCD72C5CE}" srcOrd="5" destOrd="0" presId="urn:microsoft.com/office/officeart/2005/8/layout/hProcess9"/>
    <dgm:cxn modelId="{ABE2A252-5D14-4E12-A762-807B66FD51F1}" type="presParOf" srcId="{B938C4F9-36E5-44C3-8305-3322129C50A6}" destId="{7EECA9DF-0EFA-4B1C-BA9F-1CCBFBFED802}" srcOrd="6" destOrd="0" presId="urn:microsoft.com/office/officeart/2005/8/layout/hProcess9"/>
    <dgm:cxn modelId="{D84CBAEC-9555-476A-A405-6B9CD1285EF4}" type="presParOf" srcId="{B938C4F9-36E5-44C3-8305-3322129C50A6}" destId="{3DF99596-6E51-40FE-8AEA-6A9631A13F5D}" srcOrd="7" destOrd="0" presId="urn:microsoft.com/office/officeart/2005/8/layout/hProcess9"/>
    <dgm:cxn modelId="{E990B742-673C-4A9A-9D99-0D0798BE6268}" type="presParOf" srcId="{B938C4F9-36E5-44C3-8305-3322129C50A6}" destId="{D2CA27FC-8839-4DF2-9BCB-1F3AC3BFD389}" srcOrd="8" destOrd="0" presId="urn:microsoft.com/office/officeart/2005/8/layout/hProcess9"/>
    <dgm:cxn modelId="{3DB94548-6C8C-493C-A68B-3D99D8BF84A5}" type="presParOf" srcId="{B938C4F9-36E5-44C3-8305-3322129C50A6}" destId="{DFD70516-C934-4AC5-8C90-2B94AFF71283}" srcOrd="9" destOrd="0" presId="urn:microsoft.com/office/officeart/2005/8/layout/hProcess9"/>
    <dgm:cxn modelId="{7604B605-BCF9-4DC6-A61F-DD11F7B15297}" type="presParOf" srcId="{B938C4F9-36E5-44C3-8305-3322129C50A6}" destId="{4306A00F-B614-4C0A-910D-44ECCAF64C24}" srcOrd="10" destOrd="0" presId="urn:microsoft.com/office/officeart/2005/8/layout/hProcess9"/>
    <dgm:cxn modelId="{173A49BA-FFEC-4840-940A-ECFACB7B4A7E}" type="presParOf" srcId="{B938C4F9-36E5-44C3-8305-3322129C50A6}" destId="{BD7A76A4-2426-498F-A85D-09B02C4F30AE}" srcOrd="11" destOrd="0" presId="urn:microsoft.com/office/officeart/2005/8/layout/hProcess9"/>
    <dgm:cxn modelId="{FF268702-00A7-4358-90A7-91BE65226FE6}" type="presParOf" srcId="{B938C4F9-36E5-44C3-8305-3322129C50A6}" destId="{EAAA206C-25DD-4A88-9235-C7F9B6446620}" srcOrd="12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58E2934-CDFE-45E2-B702-5AD3AE92F678}">
      <dsp:nvSpPr>
        <dsp:cNvPr id="0" name=""/>
        <dsp:cNvSpPr/>
      </dsp:nvSpPr>
      <dsp:spPr>
        <a:xfrm>
          <a:off x="624181" y="0"/>
          <a:ext cx="7074060" cy="3552257"/>
        </a:xfrm>
        <a:prstGeom prst="rightArrow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1DFAB3B-5E0C-409F-B51C-728FB52B6052}">
      <dsp:nvSpPr>
        <dsp:cNvPr id="0" name=""/>
        <dsp:cNvSpPr/>
      </dsp:nvSpPr>
      <dsp:spPr>
        <a:xfrm>
          <a:off x="3914103" y="1568918"/>
          <a:ext cx="953070" cy="414420"/>
        </a:xfrm>
        <a:prstGeom prst="roundRect">
          <a:avLst/>
        </a:prstGeom>
        <a:solidFill>
          <a:srgbClr val="3C3E3E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1700" kern="1200" dirty="0"/>
            <a:t>IQ</a:t>
          </a:r>
        </a:p>
      </dsp:txBody>
      <dsp:txXfrm>
        <a:off x="3934333" y="1589148"/>
        <a:ext cx="912610" cy="373960"/>
      </dsp:txXfrm>
    </dsp:sp>
    <dsp:sp modelId="{B0F6B2DC-2AA3-46DD-B65E-17D907CC1FEA}">
      <dsp:nvSpPr>
        <dsp:cNvPr id="0" name=""/>
        <dsp:cNvSpPr/>
      </dsp:nvSpPr>
      <dsp:spPr>
        <a:xfrm>
          <a:off x="789968" y="1568904"/>
          <a:ext cx="953070" cy="414420"/>
        </a:xfrm>
        <a:prstGeom prst="roundRect">
          <a:avLst/>
        </a:prstGeom>
        <a:solidFill>
          <a:srgbClr val="3C3E3E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1700" kern="1200" dirty="0"/>
            <a:t>URS</a:t>
          </a:r>
        </a:p>
      </dsp:txBody>
      <dsp:txXfrm>
        <a:off x="810198" y="1589134"/>
        <a:ext cx="912610" cy="373960"/>
      </dsp:txXfrm>
    </dsp:sp>
    <dsp:sp modelId="{4DE0061F-8883-4D4A-B598-C127CD3DAEE3}">
      <dsp:nvSpPr>
        <dsp:cNvPr id="0" name=""/>
        <dsp:cNvSpPr/>
      </dsp:nvSpPr>
      <dsp:spPr>
        <a:xfrm>
          <a:off x="1890193" y="1559291"/>
          <a:ext cx="925659" cy="433673"/>
        </a:xfrm>
        <a:prstGeom prst="roundRect">
          <a:avLst/>
        </a:prstGeom>
        <a:solidFill>
          <a:srgbClr val="27BCC4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1700" kern="1200" dirty="0"/>
            <a:t>FS</a:t>
          </a:r>
        </a:p>
      </dsp:txBody>
      <dsp:txXfrm>
        <a:off x="1911363" y="1580461"/>
        <a:ext cx="883319" cy="391333"/>
      </dsp:txXfrm>
    </dsp:sp>
    <dsp:sp modelId="{7EECA9DF-0EFA-4B1C-BA9F-1CCBFBFED802}">
      <dsp:nvSpPr>
        <dsp:cNvPr id="0" name=""/>
        <dsp:cNvSpPr/>
      </dsp:nvSpPr>
      <dsp:spPr>
        <a:xfrm>
          <a:off x="2905267" y="1904279"/>
          <a:ext cx="870747" cy="414420"/>
        </a:xfrm>
        <a:prstGeom prst="roundRect">
          <a:avLst/>
        </a:prstGeom>
        <a:solidFill>
          <a:srgbClr val="27BCC4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1700" kern="1200" dirty="0"/>
            <a:t>CS</a:t>
          </a:r>
        </a:p>
      </dsp:txBody>
      <dsp:txXfrm>
        <a:off x="2925497" y="1924509"/>
        <a:ext cx="830287" cy="373960"/>
      </dsp:txXfrm>
    </dsp:sp>
    <dsp:sp modelId="{4306A00F-B614-4C0A-910D-44ECCAF64C24}">
      <dsp:nvSpPr>
        <dsp:cNvPr id="0" name=""/>
        <dsp:cNvSpPr/>
      </dsp:nvSpPr>
      <dsp:spPr>
        <a:xfrm>
          <a:off x="5088465" y="1571852"/>
          <a:ext cx="925659" cy="433673"/>
        </a:xfrm>
        <a:prstGeom prst="roundRect">
          <a:avLst/>
        </a:prstGeom>
        <a:solidFill>
          <a:srgbClr val="3C3E3E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1700" kern="1200" dirty="0"/>
            <a:t>OQ</a:t>
          </a:r>
        </a:p>
      </dsp:txBody>
      <dsp:txXfrm>
        <a:off x="5109635" y="1593022"/>
        <a:ext cx="883319" cy="391333"/>
      </dsp:txXfrm>
    </dsp:sp>
    <dsp:sp modelId="{EAAA206C-25DD-4A88-9235-C7F9B6446620}">
      <dsp:nvSpPr>
        <dsp:cNvPr id="0" name=""/>
        <dsp:cNvSpPr/>
      </dsp:nvSpPr>
      <dsp:spPr>
        <a:xfrm>
          <a:off x="6261309" y="1571859"/>
          <a:ext cx="870747" cy="414420"/>
        </a:xfrm>
        <a:prstGeom prst="roundRect">
          <a:avLst/>
        </a:prstGeom>
        <a:solidFill>
          <a:srgbClr val="3C3E3E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1700" kern="1200" dirty="0"/>
            <a:t>PQ</a:t>
          </a:r>
        </a:p>
      </dsp:txBody>
      <dsp:txXfrm>
        <a:off x="6281539" y="1592089"/>
        <a:ext cx="830287" cy="373960"/>
      </dsp:txXfrm>
    </dsp:sp>
    <dsp:sp modelId="{97B16C10-1C63-48FA-852A-BC55EAAD2360}">
      <dsp:nvSpPr>
        <dsp:cNvPr id="0" name=""/>
        <dsp:cNvSpPr/>
      </dsp:nvSpPr>
      <dsp:spPr>
        <a:xfrm>
          <a:off x="2917296" y="1328473"/>
          <a:ext cx="870747" cy="414420"/>
        </a:xfrm>
        <a:prstGeom prst="roundRect">
          <a:avLst/>
        </a:prstGeom>
        <a:solidFill>
          <a:srgbClr val="27BCC4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1700" kern="1200" dirty="0"/>
            <a:t>DS</a:t>
          </a:r>
        </a:p>
      </dsp:txBody>
      <dsp:txXfrm>
        <a:off x="2937526" y="1348703"/>
        <a:ext cx="830287" cy="37396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58E2934-CDFE-45E2-B702-5AD3AE92F678}">
      <dsp:nvSpPr>
        <dsp:cNvPr id="0" name=""/>
        <dsp:cNvSpPr/>
      </dsp:nvSpPr>
      <dsp:spPr>
        <a:xfrm>
          <a:off x="2" y="0"/>
          <a:ext cx="4323322" cy="1920335"/>
        </a:xfrm>
        <a:prstGeom prst="rightArrow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1DFAB3B-5E0C-409F-B51C-728FB52B6052}">
      <dsp:nvSpPr>
        <dsp:cNvPr id="0" name=""/>
        <dsp:cNvSpPr/>
      </dsp:nvSpPr>
      <dsp:spPr>
        <a:xfrm>
          <a:off x="2068163" y="848150"/>
          <a:ext cx="483799" cy="224033"/>
        </a:xfrm>
        <a:prstGeom prst="roundRect">
          <a:avLst/>
        </a:prstGeom>
        <a:solidFill>
          <a:srgbClr val="3C3E3E">
            <a:alpha val="10000"/>
          </a:srgb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900" kern="1200" dirty="0"/>
            <a:t>IQ</a:t>
          </a:r>
        </a:p>
      </dsp:txBody>
      <dsp:txXfrm>
        <a:off x="2079099" y="859086"/>
        <a:ext cx="461927" cy="202161"/>
      </dsp:txXfrm>
    </dsp:sp>
    <dsp:sp modelId="{B0F6B2DC-2AA3-46DD-B65E-17D907CC1FEA}">
      <dsp:nvSpPr>
        <dsp:cNvPr id="0" name=""/>
        <dsp:cNvSpPr/>
      </dsp:nvSpPr>
      <dsp:spPr>
        <a:xfrm>
          <a:off x="137287" y="642617"/>
          <a:ext cx="675403" cy="662216"/>
        </a:xfrm>
        <a:prstGeom prst="roundRect">
          <a:avLst/>
        </a:prstGeom>
        <a:solidFill>
          <a:srgbClr val="3C3E3E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900" kern="1200" dirty="0"/>
            <a:t>URS</a:t>
          </a:r>
        </a:p>
      </dsp:txBody>
      <dsp:txXfrm>
        <a:off x="169614" y="674944"/>
        <a:ext cx="610749" cy="597562"/>
      </dsp:txXfrm>
    </dsp:sp>
    <dsp:sp modelId="{4DE0061F-8883-4D4A-B598-C127CD3DAEE3}">
      <dsp:nvSpPr>
        <dsp:cNvPr id="0" name=""/>
        <dsp:cNvSpPr/>
      </dsp:nvSpPr>
      <dsp:spPr>
        <a:xfrm>
          <a:off x="940617" y="842946"/>
          <a:ext cx="469884" cy="234442"/>
        </a:xfrm>
        <a:prstGeom prst="roundRect">
          <a:avLst/>
        </a:prstGeom>
        <a:solidFill>
          <a:srgbClr val="27BCC4">
            <a:alpha val="10000"/>
          </a:srgb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900" kern="1200" dirty="0"/>
            <a:t>FS</a:t>
          </a:r>
        </a:p>
      </dsp:txBody>
      <dsp:txXfrm>
        <a:off x="952062" y="854391"/>
        <a:ext cx="446994" cy="211552"/>
      </dsp:txXfrm>
    </dsp:sp>
    <dsp:sp modelId="{7EECA9DF-0EFA-4B1C-BA9F-1CCBFBFED802}">
      <dsp:nvSpPr>
        <dsp:cNvPr id="0" name=""/>
        <dsp:cNvSpPr/>
      </dsp:nvSpPr>
      <dsp:spPr>
        <a:xfrm>
          <a:off x="1522203" y="1029445"/>
          <a:ext cx="442009" cy="224033"/>
        </a:xfrm>
        <a:prstGeom prst="roundRect">
          <a:avLst/>
        </a:prstGeom>
        <a:solidFill>
          <a:srgbClr val="27BCC4">
            <a:alpha val="10000"/>
          </a:srgb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900" kern="1200" dirty="0"/>
            <a:t>CS</a:t>
          </a:r>
        </a:p>
      </dsp:txBody>
      <dsp:txXfrm>
        <a:off x="1533139" y="1040381"/>
        <a:ext cx="420137" cy="202161"/>
      </dsp:txXfrm>
    </dsp:sp>
    <dsp:sp modelId="{4306A00F-B614-4C0A-910D-44ECCAF64C24}">
      <dsp:nvSpPr>
        <dsp:cNvPr id="0" name=""/>
        <dsp:cNvSpPr/>
      </dsp:nvSpPr>
      <dsp:spPr>
        <a:xfrm>
          <a:off x="2709194" y="849736"/>
          <a:ext cx="469884" cy="234442"/>
        </a:xfrm>
        <a:prstGeom prst="roundRect">
          <a:avLst/>
        </a:prstGeom>
        <a:solidFill>
          <a:srgbClr val="3C3E3E">
            <a:alpha val="10000"/>
          </a:srgb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900" kern="1200" dirty="0"/>
            <a:t>OQ</a:t>
          </a:r>
        </a:p>
      </dsp:txBody>
      <dsp:txXfrm>
        <a:off x="2720639" y="861181"/>
        <a:ext cx="446994" cy="211552"/>
      </dsp:txXfrm>
    </dsp:sp>
    <dsp:sp modelId="{EAAA206C-25DD-4A88-9235-C7F9B6446620}">
      <dsp:nvSpPr>
        <dsp:cNvPr id="0" name=""/>
        <dsp:cNvSpPr/>
      </dsp:nvSpPr>
      <dsp:spPr>
        <a:xfrm>
          <a:off x="3293109" y="849740"/>
          <a:ext cx="442009" cy="224033"/>
        </a:xfrm>
        <a:prstGeom prst="roundRect">
          <a:avLst/>
        </a:prstGeom>
        <a:solidFill>
          <a:srgbClr val="3C3E3E">
            <a:alpha val="10000"/>
          </a:srgb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900" kern="1200" dirty="0"/>
            <a:t>PQ</a:t>
          </a:r>
        </a:p>
      </dsp:txBody>
      <dsp:txXfrm>
        <a:off x="3304045" y="860676"/>
        <a:ext cx="420137" cy="202161"/>
      </dsp:txXfrm>
    </dsp:sp>
    <dsp:sp modelId="{97B16C10-1C63-48FA-852A-BC55EAAD2360}">
      <dsp:nvSpPr>
        <dsp:cNvPr id="0" name=""/>
        <dsp:cNvSpPr/>
      </dsp:nvSpPr>
      <dsp:spPr>
        <a:xfrm>
          <a:off x="1510811" y="718166"/>
          <a:ext cx="442009" cy="224033"/>
        </a:xfrm>
        <a:prstGeom prst="roundRect">
          <a:avLst/>
        </a:prstGeom>
        <a:solidFill>
          <a:srgbClr val="27BCC4">
            <a:alpha val="10000"/>
          </a:srgb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900" kern="1200" dirty="0"/>
            <a:t>DS</a:t>
          </a:r>
        </a:p>
      </dsp:txBody>
      <dsp:txXfrm>
        <a:off x="1521747" y="729102"/>
        <a:ext cx="420137" cy="202161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58E2934-CDFE-45E2-B702-5AD3AE92F678}">
      <dsp:nvSpPr>
        <dsp:cNvPr id="0" name=""/>
        <dsp:cNvSpPr/>
      </dsp:nvSpPr>
      <dsp:spPr>
        <a:xfrm>
          <a:off x="2" y="0"/>
          <a:ext cx="4323322" cy="1920335"/>
        </a:xfrm>
        <a:prstGeom prst="rightArrow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1DFAB3B-5E0C-409F-B51C-728FB52B6052}">
      <dsp:nvSpPr>
        <dsp:cNvPr id="0" name=""/>
        <dsp:cNvSpPr/>
      </dsp:nvSpPr>
      <dsp:spPr>
        <a:xfrm>
          <a:off x="2020362" y="848150"/>
          <a:ext cx="495100" cy="224033"/>
        </a:xfrm>
        <a:prstGeom prst="roundRect">
          <a:avLst/>
        </a:prstGeom>
        <a:solidFill>
          <a:srgbClr val="3C3E3E">
            <a:alpha val="10000"/>
          </a:srgb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900" kern="1200" dirty="0"/>
            <a:t>IQ</a:t>
          </a:r>
        </a:p>
      </dsp:txBody>
      <dsp:txXfrm>
        <a:off x="2031298" y="859086"/>
        <a:ext cx="473228" cy="202161"/>
      </dsp:txXfrm>
    </dsp:sp>
    <dsp:sp modelId="{B0F6B2DC-2AA3-46DD-B65E-17D907CC1FEA}">
      <dsp:nvSpPr>
        <dsp:cNvPr id="0" name=""/>
        <dsp:cNvSpPr/>
      </dsp:nvSpPr>
      <dsp:spPr>
        <a:xfrm>
          <a:off x="142041" y="832407"/>
          <a:ext cx="482608" cy="258576"/>
        </a:xfrm>
        <a:prstGeom prst="roundRect">
          <a:avLst/>
        </a:prstGeom>
        <a:solidFill>
          <a:srgbClr val="3C3E3E">
            <a:alpha val="10000"/>
          </a:srgb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900" kern="1200" dirty="0"/>
            <a:t>URS</a:t>
          </a:r>
        </a:p>
      </dsp:txBody>
      <dsp:txXfrm>
        <a:off x="154664" y="845030"/>
        <a:ext cx="457362" cy="233330"/>
      </dsp:txXfrm>
    </dsp:sp>
    <dsp:sp modelId="{4DE0061F-8883-4D4A-B598-C127CD3DAEE3}">
      <dsp:nvSpPr>
        <dsp:cNvPr id="0" name=""/>
        <dsp:cNvSpPr/>
      </dsp:nvSpPr>
      <dsp:spPr>
        <a:xfrm>
          <a:off x="760117" y="618536"/>
          <a:ext cx="558036" cy="683262"/>
        </a:xfrm>
        <a:prstGeom prst="roundRect">
          <a:avLst/>
        </a:prstGeom>
        <a:solidFill>
          <a:srgbClr val="27BCC4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900" kern="1200" dirty="0"/>
            <a:t>FS</a:t>
          </a:r>
        </a:p>
      </dsp:txBody>
      <dsp:txXfrm>
        <a:off x="787358" y="645777"/>
        <a:ext cx="503554" cy="628780"/>
      </dsp:txXfrm>
    </dsp:sp>
    <dsp:sp modelId="{7EECA9DF-0EFA-4B1C-BA9F-1CCBFBFED802}">
      <dsp:nvSpPr>
        <dsp:cNvPr id="0" name=""/>
        <dsp:cNvSpPr/>
      </dsp:nvSpPr>
      <dsp:spPr>
        <a:xfrm>
          <a:off x="1437016" y="1029445"/>
          <a:ext cx="452334" cy="224033"/>
        </a:xfrm>
        <a:prstGeom prst="roundRect">
          <a:avLst/>
        </a:prstGeom>
        <a:solidFill>
          <a:srgbClr val="27BCC4">
            <a:alpha val="10000"/>
          </a:srgb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900" kern="1200" dirty="0"/>
            <a:t>CS</a:t>
          </a:r>
        </a:p>
      </dsp:txBody>
      <dsp:txXfrm>
        <a:off x="1447952" y="1040381"/>
        <a:ext cx="430462" cy="202161"/>
      </dsp:txXfrm>
    </dsp:sp>
    <dsp:sp modelId="{4306A00F-B614-4C0A-910D-44ECCAF64C24}">
      <dsp:nvSpPr>
        <dsp:cNvPr id="0" name=""/>
        <dsp:cNvSpPr/>
      </dsp:nvSpPr>
      <dsp:spPr>
        <a:xfrm>
          <a:off x="2662036" y="849736"/>
          <a:ext cx="480860" cy="234442"/>
        </a:xfrm>
        <a:prstGeom prst="roundRect">
          <a:avLst/>
        </a:prstGeom>
        <a:solidFill>
          <a:srgbClr val="3C3E3E">
            <a:alpha val="10000"/>
          </a:srgb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900" kern="1200" dirty="0"/>
            <a:t>OQ</a:t>
          </a:r>
        </a:p>
      </dsp:txBody>
      <dsp:txXfrm>
        <a:off x="2673481" y="861181"/>
        <a:ext cx="457970" cy="211552"/>
      </dsp:txXfrm>
    </dsp:sp>
    <dsp:sp modelId="{EAAA206C-25DD-4A88-9235-C7F9B6446620}">
      <dsp:nvSpPr>
        <dsp:cNvPr id="0" name=""/>
        <dsp:cNvSpPr/>
      </dsp:nvSpPr>
      <dsp:spPr>
        <a:xfrm>
          <a:off x="3263062" y="849740"/>
          <a:ext cx="452334" cy="224033"/>
        </a:xfrm>
        <a:prstGeom prst="roundRect">
          <a:avLst/>
        </a:prstGeom>
        <a:solidFill>
          <a:srgbClr val="3C3E3E">
            <a:alpha val="10000"/>
          </a:srgb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900" kern="1200" dirty="0"/>
            <a:t>PQ</a:t>
          </a:r>
        </a:p>
      </dsp:txBody>
      <dsp:txXfrm>
        <a:off x="3273998" y="860676"/>
        <a:ext cx="430462" cy="202161"/>
      </dsp:txXfrm>
    </dsp:sp>
    <dsp:sp modelId="{97B16C10-1C63-48FA-852A-BC55EAAD2360}">
      <dsp:nvSpPr>
        <dsp:cNvPr id="0" name=""/>
        <dsp:cNvSpPr/>
      </dsp:nvSpPr>
      <dsp:spPr>
        <a:xfrm>
          <a:off x="1434462" y="718166"/>
          <a:ext cx="452334" cy="224033"/>
        </a:xfrm>
        <a:prstGeom prst="roundRect">
          <a:avLst/>
        </a:prstGeom>
        <a:solidFill>
          <a:srgbClr val="27BCC4">
            <a:alpha val="10000"/>
          </a:srgb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900" kern="1200" dirty="0"/>
            <a:t>DS</a:t>
          </a:r>
        </a:p>
      </dsp:txBody>
      <dsp:txXfrm>
        <a:off x="1445398" y="729102"/>
        <a:ext cx="430462" cy="202161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58E2934-CDFE-45E2-B702-5AD3AE92F678}">
      <dsp:nvSpPr>
        <dsp:cNvPr id="0" name=""/>
        <dsp:cNvSpPr/>
      </dsp:nvSpPr>
      <dsp:spPr>
        <a:xfrm>
          <a:off x="2" y="0"/>
          <a:ext cx="4323322" cy="1920335"/>
        </a:xfrm>
        <a:prstGeom prst="rightArrow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1DFAB3B-5E0C-409F-B51C-728FB52B6052}">
      <dsp:nvSpPr>
        <dsp:cNvPr id="0" name=""/>
        <dsp:cNvSpPr/>
      </dsp:nvSpPr>
      <dsp:spPr>
        <a:xfrm>
          <a:off x="2002088" y="848150"/>
          <a:ext cx="491333" cy="224033"/>
        </a:xfrm>
        <a:prstGeom prst="roundRect">
          <a:avLst/>
        </a:prstGeom>
        <a:solidFill>
          <a:srgbClr val="3C3E3E">
            <a:alpha val="10000"/>
          </a:srgb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900" kern="1200" dirty="0"/>
            <a:t>IQ</a:t>
          </a:r>
        </a:p>
      </dsp:txBody>
      <dsp:txXfrm>
        <a:off x="2013024" y="859086"/>
        <a:ext cx="469461" cy="202161"/>
      </dsp:txXfrm>
    </dsp:sp>
    <dsp:sp modelId="{B0F6B2DC-2AA3-46DD-B65E-17D907CC1FEA}">
      <dsp:nvSpPr>
        <dsp:cNvPr id="0" name=""/>
        <dsp:cNvSpPr/>
      </dsp:nvSpPr>
      <dsp:spPr>
        <a:xfrm>
          <a:off x="141069" y="832407"/>
          <a:ext cx="478936" cy="258576"/>
        </a:xfrm>
        <a:prstGeom prst="roundRect">
          <a:avLst/>
        </a:prstGeom>
        <a:solidFill>
          <a:srgbClr val="3C3E3E">
            <a:alpha val="10000"/>
          </a:srgb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900" kern="1200" dirty="0"/>
            <a:t>URS</a:t>
          </a:r>
        </a:p>
      </dsp:txBody>
      <dsp:txXfrm>
        <a:off x="153692" y="845030"/>
        <a:ext cx="453690" cy="233330"/>
      </dsp:txXfrm>
    </dsp:sp>
    <dsp:sp modelId="{4DE0061F-8883-4D4A-B598-C127CD3DAEE3}">
      <dsp:nvSpPr>
        <dsp:cNvPr id="0" name=""/>
        <dsp:cNvSpPr/>
      </dsp:nvSpPr>
      <dsp:spPr>
        <a:xfrm flipV="1">
          <a:off x="752937" y="826289"/>
          <a:ext cx="471130" cy="267756"/>
        </a:xfrm>
        <a:prstGeom prst="roundRect">
          <a:avLst/>
        </a:prstGeom>
        <a:solidFill>
          <a:srgbClr val="27BCC4">
            <a:alpha val="10000"/>
          </a:srgb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900" kern="1200" dirty="0"/>
            <a:t>FS</a:t>
          </a:r>
        </a:p>
      </dsp:txBody>
      <dsp:txXfrm rot="10800000">
        <a:off x="766008" y="839360"/>
        <a:ext cx="444988" cy="241614"/>
      </dsp:txXfrm>
    </dsp:sp>
    <dsp:sp modelId="{7EECA9DF-0EFA-4B1C-BA9F-1CCBFBFED802}">
      <dsp:nvSpPr>
        <dsp:cNvPr id="0" name=""/>
        <dsp:cNvSpPr/>
      </dsp:nvSpPr>
      <dsp:spPr>
        <a:xfrm>
          <a:off x="1364573" y="587937"/>
          <a:ext cx="448893" cy="224033"/>
        </a:xfrm>
        <a:prstGeom prst="roundRect">
          <a:avLst/>
        </a:prstGeom>
        <a:blipFill rotWithShape="0">
          <a:blip xmlns:r="http://schemas.openxmlformats.org/officeDocument/2006/relationships" r:embed="rId1"/>
          <a:srcRect/>
          <a:stretch>
            <a:fillRect l="-82000" r="-82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900" kern="1200" dirty="0"/>
            <a:t>DS</a:t>
          </a:r>
        </a:p>
      </dsp:txBody>
      <dsp:txXfrm>
        <a:off x="1375509" y="598873"/>
        <a:ext cx="427021" cy="202161"/>
      </dsp:txXfrm>
    </dsp:sp>
    <dsp:sp modelId="{4306A00F-B614-4C0A-910D-44ECCAF64C24}">
      <dsp:nvSpPr>
        <dsp:cNvPr id="0" name=""/>
        <dsp:cNvSpPr/>
      </dsp:nvSpPr>
      <dsp:spPr>
        <a:xfrm>
          <a:off x="2552811" y="849736"/>
          <a:ext cx="477202" cy="234442"/>
        </a:xfrm>
        <a:prstGeom prst="roundRect">
          <a:avLst/>
        </a:prstGeom>
        <a:solidFill>
          <a:srgbClr val="3C3E3E">
            <a:alpha val="10000"/>
          </a:srgb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900" kern="1200" dirty="0"/>
            <a:t>OQ</a:t>
          </a:r>
        </a:p>
      </dsp:txBody>
      <dsp:txXfrm>
        <a:off x="2564256" y="861181"/>
        <a:ext cx="454312" cy="211552"/>
      </dsp:txXfrm>
    </dsp:sp>
    <dsp:sp modelId="{EAAA206C-25DD-4A88-9235-C7F9B6446620}">
      <dsp:nvSpPr>
        <dsp:cNvPr id="0" name=""/>
        <dsp:cNvSpPr/>
      </dsp:nvSpPr>
      <dsp:spPr>
        <a:xfrm>
          <a:off x="3148116" y="849740"/>
          <a:ext cx="448893" cy="224033"/>
        </a:xfrm>
        <a:prstGeom prst="roundRect">
          <a:avLst/>
        </a:prstGeom>
        <a:solidFill>
          <a:srgbClr val="3C3E3E">
            <a:alpha val="10000"/>
          </a:srgb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900" kern="1200" dirty="0"/>
            <a:t>PQ</a:t>
          </a:r>
        </a:p>
      </dsp:txBody>
      <dsp:txXfrm>
        <a:off x="3159052" y="860676"/>
        <a:ext cx="427021" cy="202161"/>
      </dsp:txXfrm>
    </dsp:sp>
    <dsp:sp modelId="{97B16C10-1C63-48FA-852A-BC55EAAD2360}">
      <dsp:nvSpPr>
        <dsp:cNvPr id="0" name=""/>
        <dsp:cNvSpPr/>
      </dsp:nvSpPr>
      <dsp:spPr>
        <a:xfrm>
          <a:off x="1304884" y="874693"/>
          <a:ext cx="573264" cy="441961"/>
        </a:xfrm>
        <a:prstGeom prst="roundRect">
          <a:avLst/>
        </a:prstGeom>
        <a:solidFill>
          <a:srgbClr val="27BCC4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900" kern="1200" dirty="0"/>
            <a:t>CS</a:t>
          </a:r>
        </a:p>
      </dsp:txBody>
      <dsp:txXfrm>
        <a:off x="1326459" y="896268"/>
        <a:ext cx="530114" cy="398811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58E2934-CDFE-45E2-B702-5AD3AE92F678}">
      <dsp:nvSpPr>
        <dsp:cNvPr id="0" name=""/>
        <dsp:cNvSpPr/>
      </dsp:nvSpPr>
      <dsp:spPr>
        <a:xfrm>
          <a:off x="2" y="0"/>
          <a:ext cx="4323322" cy="1920335"/>
        </a:xfrm>
        <a:prstGeom prst="rightArrow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1DFAB3B-5E0C-409F-B51C-728FB52B6052}">
      <dsp:nvSpPr>
        <dsp:cNvPr id="0" name=""/>
        <dsp:cNvSpPr/>
      </dsp:nvSpPr>
      <dsp:spPr>
        <a:xfrm>
          <a:off x="2225190" y="709033"/>
          <a:ext cx="542555" cy="502267"/>
        </a:xfrm>
        <a:prstGeom prst="roundRect">
          <a:avLst/>
        </a:prstGeom>
        <a:solidFill>
          <a:srgbClr val="3C3E3E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900" kern="1200" dirty="0"/>
            <a:t>IQ</a:t>
          </a:r>
        </a:p>
      </dsp:txBody>
      <dsp:txXfrm>
        <a:off x="2249709" y="733552"/>
        <a:ext cx="493517" cy="453229"/>
      </dsp:txXfrm>
    </dsp:sp>
    <dsp:sp modelId="{B0F6B2DC-2AA3-46DD-B65E-17D907CC1FEA}">
      <dsp:nvSpPr>
        <dsp:cNvPr id="0" name=""/>
        <dsp:cNvSpPr/>
      </dsp:nvSpPr>
      <dsp:spPr>
        <a:xfrm>
          <a:off x="109645" y="796320"/>
          <a:ext cx="492051" cy="258576"/>
        </a:xfrm>
        <a:prstGeom prst="roundRect">
          <a:avLst/>
        </a:prstGeom>
        <a:solidFill>
          <a:srgbClr val="3C3E3E">
            <a:alpha val="10000"/>
          </a:srgb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900" kern="1200" dirty="0"/>
            <a:t>URS</a:t>
          </a:r>
        </a:p>
      </dsp:txBody>
      <dsp:txXfrm>
        <a:off x="122268" y="808943"/>
        <a:ext cx="466805" cy="233330"/>
      </dsp:txXfrm>
    </dsp:sp>
    <dsp:sp modelId="{4DE0061F-8883-4D4A-B598-C127CD3DAEE3}">
      <dsp:nvSpPr>
        <dsp:cNvPr id="0" name=""/>
        <dsp:cNvSpPr/>
      </dsp:nvSpPr>
      <dsp:spPr>
        <a:xfrm flipV="1">
          <a:off x="806031" y="826289"/>
          <a:ext cx="484031" cy="267756"/>
        </a:xfrm>
        <a:prstGeom prst="roundRect">
          <a:avLst/>
        </a:prstGeom>
        <a:solidFill>
          <a:srgbClr val="27BCC4">
            <a:alpha val="10000"/>
          </a:srgb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900" kern="1200" dirty="0"/>
            <a:t>FS</a:t>
          </a:r>
        </a:p>
      </dsp:txBody>
      <dsp:txXfrm rot="10800000">
        <a:off x="819102" y="839360"/>
        <a:ext cx="457889" cy="241614"/>
      </dsp:txXfrm>
    </dsp:sp>
    <dsp:sp modelId="{7EECA9DF-0EFA-4B1C-BA9F-1CCBFBFED802}">
      <dsp:nvSpPr>
        <dsp:cNvPr id="0" name=""/>
        <dsp:cNvSpPr/>
      </dsp:nvSpPr>
      <dsp:spPr>
        <a:xfrm>
          <a:off x="1405897" y="636053"/>
          <a:ext cx="461185" cy="224033"/>
        </a:xfrm>
        <a:prstGeom prst="roundRect">
          <a:avLst/>
        </a:prstGeom>
        <a:blipFill rotWithShape="0">
          <a:blip xmlns:r="http://schemas.openxmlformats.org/officeDocument/2006/relationships" r:embed="rId1"/>
          <a:srcRect/>
          <a:stretch>
            <a:fillRect l="-82000" r="-82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900" kern="1200" dirty="0"/>
            <a:t>DS</a:t>
          </a:r>
        </a:p>
      </dsp:txBody>
      <dsp:txXfrm>
        <a:off x="1416833" y="646989"/>
        <a:ext cx="439313" cy="202161"/>
      </dsp:txXfrm>
    </dsp:sp>
    <dsp:sp modelId="{D2CA27FC-8839-4DF2-9BCB-1F3AC3BFD389}">
      <dsp:nvSpPr>
        <dsp:cNvPr id="0" name=""/>
        <dsp:cNvSpPr/>
      </dsp:nvSpPr>
      <dsp:spPr>
        <a:xfrm>
          <a:off x="1405907" y="1010042"/>
          <a:ext cx="461185" cy="224033"/>
        </a:xfrm>
        <a:prstGeom prst="roundRect">
          <a:avLst/>
        </a:prstGeom>
        <a:blipFill rotWithShape="0">
          <a:blip xmlns:r="http://schemas.openxmlformats.org/officeDocument/2006/relationships" r:embed="rId1"/>
          <a:srcRect/>
          <a:stretch>
            <a:fillRect l="-82000" r="-82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900" kern="1200" dirty="0"/>
            <a:t>CS</a:t>
          </a:r>
        </a:p>
      </dsp:txBody>
      <dsp:txXfrm>
        <a:off x="1416843" y="1020978"/>
        <a:ext cx="439313" cy="202161"/>
      </dsp:txXfrm>
    </dsp:sp>
    <dsp:sp modelId="{4306A00F-B614-4C0A-910D-44ECCAF64C24}">
      <dsp:nvSpPr>
        <dsp:cNvPr id="0" name=""/>
        <dsp:cNvSpPr/>
      </dsp:nvSpPr>
      <dsp:spPr>
        <a:xfrm>
          <a:off x="2916797" y="853577"/>
          <a:ext cx="490268" cy="234442"/>
        </a:xfrm>
        <a:prstGeom prst="roundRect">
          <a:avLst/>
        </a:prstGeom>
        <a:solidFill>
          <a:srgbClr val="3C3E3E">
            <a:alpha val="10000"/>
          </a:srgb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900" kern="1200" dirty="0"/>
            <a:t>OQ</a:t>
          </a:r>
        </a:p>
      </dsp:txBody>
      <dsp:txXfrm>
        <a:off x="2928242" y="865022"/>
        <a:ext cx="467378" cy="211552"/>
      </dsp:txXfrm>
    </dsp:sp>
    <dsp:sp modelId="{EAAA206C-25DD-4A88-9235-C7F9B6446620}">
      <dsp:nvSpPr>
        <dsp:cNvPr id="0" name=""/>
        <dsp:cNvSpPr/>
      </dsp:nvSpPr>
      <dsp:spPr>
        <a:xfrm>
          <a:off x="3602823" y="848150"/>
          <a:ext cx="461185" cy="224033"/>
        </a:xfrm>
        <a:prstGeom prst="roundRect">
          <a:avLst/>
        </a:prstGeom>
        <a:solidFill>
          <a:srgbClr val="3C3E3E">
            <a:alpha val="10000"/>
          </a:srgb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900" kern="1200" dirty="0"/>
            <a:t>PQ</a:t>
          </a:r>
        </a:p>
      </dsp:txBody>
      <dsp:txXfrm>
        <a:off x="3613759" y="859086"/>
        <a:ext cx="439313" cy="202161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58E2934-CDFE-45E2-B702-5AD3AE92F678}">
      <dsp:nvSpPr>
        <dsp:cNvPr id="0" name=""/>
        <dsp:cNvSpPr/>
      </dsp:nvSpPr>
      <dsp:spPr>
        <a:xfrm>
          <a:off x="2" y="0"/>
          <a:ext cx="4323322" cy="1920335"/>
        </a:xfrm>
        <a:prstGeom prst="rightArrow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1DFAB3B-5E0C-409F-B51C-728FB52B6052}">
      <dsp:nvSpPr>
        <dsp:cNvPr id="0" name=""/>
        <dsp:cNvSpPr/>
      </dsp:nvSpPr>
      <dsp:spPr>
        <a:xfrm>
          <a:off x="2841644" y="709033"/>
          <a:ext cx="553545" cy="502267"/>
        </a:xfrm>
        <a:prstGeom prst="roundRect">
          <a:avLst/>
        </a:prstGeom>
        <a:solidFill>
          <a:srgbClr val="3C3E3E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900" kern="1200" dirty="0"/>
            <a:t>OQ</a:t>
          </a:r>
        </a:p>
      </dsp:txBody>
      <dsp:txXfrm>
        <a:off x="2866163" y="733552"/>
        <a:ext cx="504507" cy="453229"/>
      </dsp:txXfrm>
    </dsp:sp>
    <dsp:sp modelId="{B0F6B2DC-2AA3-46DD-B65E-17D907CC1FEA}">
      <dsp:nvSpPr>
        <dsp:cNvPr id="0" name=""/>
        <dsp:cNvSpPr/>
      </dsp:nvSpPr>
      <dsp:spPr>
        <a:xfrm>
          <a:off x="110694" y="796320"/>
          <a:ext cx="502017" cy="258576"/>
        </a:xfrm>
        <a:prstGeom prst="roundRect">
          <a:avLst/>
        </a:prstGeom>
        <a:solidFill>
          <a:srgbClr val="3C3E3E">
            <a:alpha val="10000"/>
          </a:srgb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900" kern="1200" dirty="0"/>
            <a:t>URS</a:t>
          </a:r>
        </a:p>
      </dsp:txBody>
      <dsp:txXfrm>
        <a:off x="123317" y="808943"/>
        <a:ext cx="476771" cy="233330"/>
      </dsp:txXfrm>
    </dsp:sp>
    <dsp:sp modelId="{4DE0061F-8883-4D4A-B598-C127CD3DAEE3}">
      <dsp:nvSpPr>
        <dsp:cNvPr id="0" name=""/>
        <dsp:cNvSpPr/>
      </dsp:nvSpPr>
      <dsp:spPr>
        <a:xfrm flipV="1">
          <a:off x="806981" y="826289"/>
          <a:ext cx="493836" cy="267756"/>
        </a:xfrm>
        <a:prstGeom prst="roundRect">
          <a:avLst/>
        </a:prstGeom>
        <a:solidFill>
          <a:srgbClr val="27BCC4">
            <a:alpha val="10000"/>
          </a:srgb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900" kern="1200" dirty="0"/>
            <a:t>FS</a:t>
          </a:r>
        </a:p>
      </dsp:txBody>
      <dsp:txXfrm rot="10800000">
        <a:off x="820052" y="839360"/>
        <a:ext cx="467694" cy="241614"/>
      </dsp:txXfrm>
    </dsp:sp>
    <dsp:sp modelId="{7EECA9DF-0EFA-4B1C-BA9F-1CCBFBFED802}">
      <dsp:nvSpPr>
        <dsp:cNvPr id="0" name=""/>
        <dsp:cNvSpPr/>
      </dsp:nvSpPr>
      <dsp:spPr>
        <a:xfrm>
          <a:off x="1404793" y="636053"/>
          <a:ext cx="470526" cy="224033"/>
        </a:xfrm>
        <a:prstGeom prst="roundRect">
          <a:avLst/>
        </a:prstGeom>
        <a:blipFill rotWithShape="0">
          <a:blip xmlns:r="http://schemas.openxmlformats.org/officeDocument/2006/relationships" r:embed="rId1"/>
          <a:srcRect/>
          <a:stretch>
            <a:fillRect l="-82000" r="-82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900" kern="1200" dirty="0"/>
            <a:t>DS</a:t>
          </a:r>
        </a:p>
      </dsp:txBody>
      <dsp:txXfrm>
        <a:off x="1415729" y="646989"/>
        <a:ext cx="448654" cy="202161"/>
      </dsp:txXfrm>
    </dsp:sp>
    <dsp:sp modelId="{D2CA27FC-8839-4DF2-9BCB-1F3AC3BFD389}">
      <dsp:nvSpPr>
        <dsp:cNvPr id="0" name=""/>
        <dsp:cNvSpPr/>
      </dsp:nvSpPr>
      <dsp:spPr>
        <a:xfrm>
          <a:off x="1390598" y="1010042"/>
          <a:ext cx="470526" cy="224033"/>
        </a:xfrm>
        <a:prstGeom prst="roundRect">
          <a:avLst/>
        </a:prstGeom>
        <a:blipFill rotWithShape="0">
          <a:blip xmlns:r="http://schemas.openxmlformats.org/officeDocument/2006/relationships" r:embed="rId1"/>
          <a:srcRect/>
          <a:stretch>
            <a:fillRect l="-82000" r="-82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900" kern="1200" dirty="0"/>
            <a:t>CS</a:t>
          </a:r>
        </a:p>
      </dsp:txBody>
      <dsp:txXfrm>
        <a:off x="1401534" y="1020978"/>
        <a:ext cx="448654" cy="202161"/>
      </dsp:txXfrm>
    </dsp:sp>
    <dsp:sp modelId="{4306A00F-B614-4C0A-910D-44ECCAF64C24}">
      <dsp:nvSpPr>
        <dsp:cNvPr id="0" name=""/>
        <dsp:cNvSpPr/>
      </dsp:nvSpPr>
      <dsp:spPr>
        <a:xfrm>
          <a:off x="2155298" y="840764"/>
          <a:ext cx="500199" cy="234442"/>
        </a:xfrm>
        <a:prstGeom prst="roundRect">
          <a:avLst/>
        </a:prstGeom>
        <a:solidFill>
          <a:srgbClr val="3C3E3E">
            <a:alpha val="10000"/>
          </a:srgb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900" kern="1200" dirty="0"/>
            <a:t>IQ</a:t>
          </a:r>
        </a:p>
      </dsp:txBody>
      <dsp:txXfrm>
        <a:off x="2166743" y="852209"/>
        <a:ext cx="477309" cy="211552"/>
      </dsp:txXfrm>
    </dsp:sp>
    <dsp:sp modelId="{EAAA206C-25DD-4A88-9235-C7F9B6446620}">
      <dsp:nvSpPr>
        <dsp:cNvPr id="0" name=""/>
        <dsp:cNvSpPr/>
      </dsp:nvSpPr>
      <dsp:spPr>
        <a:xfrm>
          <a:off x="3603605" y="848150"/>
          <a:ext cx="470526" cy="224033"/>
        </a:xfrm>
        <a:prstGeom prst="roundRect">
          <a:avLst/>
        </a:prstGeom>
        <a:solidFill>
          <a:srgbClr val="3C3E3E">
            <a:alpha val="10000"/>
          </a:srgb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900" kern="1200" dirty="0"/>
            <a:t>PQ</a:t>
          </a:r>
        </a:p>
      </dsp:txBody>
      <dsp:txXfrm>
        <a:off x="3614541" y="859086"/>
        <a:ext cx="448654" cy="202161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58E2934-CDFE-45E2-B702-5AD3AE92F678}">
      <dsp:nvSpPr>
        <dsp:cNvPr id="0" name=""/>
        <dsp:cNvSpPr/>
      </dsp:nvSpPr>
      <dsp:spPr>
        <a:xfrm>
          <a:off x="2" y="0"/>
          <a:ext cx="4323322" cy="1920335"/>
        </a:xfrm>
        <a:prstGeom prst="rightArrow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1DFAB3B-5E0C-409F-B51C-728FB52B6052}">
      <dsp:nvSpPr>
        <dsp:cNvPr id="0" name=""/>
        <dsp:cNvSpPr/>
      </dsp:nvSpPr>
      <dsp:spPr>
        <a:xfrm>
          <a:off x="3431248" y="709033"/>
          <a:ext cx="548340" cy="502267"/>
        </a:xfrm>
        <a:prstGeom prst="roundRect">
          <a:avLst/>
        </a:prstGeom>
        <a:solidFill>
          <a:srgbClr val="3C3E3E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900" kern="1200" dirty="0"/>
            <a:t>PQ</a:t>
          </a:r>
        </a:p>
      </dsp:txBody>
      <dsp:txXfrm>
        <a:off x="3455767" y="733552"/>
        <a:ext cx="499302" cy="453229"/>
      </dsp:txXfrm>
    </dsp:sp>
    <dsp:sp modelId="{B0F6B2DC-2AA3-46DD-B65E-17D907CC1FEA}">
      <dsp:nvSpPr>
        <dsp:cNvPr id="0" name=""/>
        <dsp:cNvSpPr/>
      </dsp:nvSpPr>
      <dsp:spPr>
        <a:xfrm>
          <a:off x="110634" y="796320"/>
          <a:ext cx="497296" cy="258576"/>
        </a:xfrm>
        <a:prstGeom prst="roundRect">
          <a:avLst/>
        </a:prstGeom>
        <a:solidFill>
          <a:srgbClr val="3C3E3E">
            <a:alpha val="10000"/>
          </a:srgb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900" kern="1200" dirty="0"/>
            <a:t>URS</a:t>
          </a:r>
        </a:p>
      </dsp:txBody>
      <dsp:txXfrm>
        <a:off x="123257" y="808943"/>
        <a:ext cx="472050" cy="233330"/>
      </dsp:txXfrm>
    </dsp:sp>
    <dsp:sp modelId="{4DE0061F-8883-4D4A-B598-C127CD3DAEE3}">
      <dsp:nvSpPr>
        <dsp:cNvPr id="0" name=""/>
        <dsp:cNvSpPr/>
      </dsp:nvSpPr>
      <dsp:spPr>
        <a:xfrm flipV="1">
          <a:off x="806822" y="826289"/>
          <a:ext cx="489191" cy="267756"/>
        </a:xfrm>
        <a:prstGeom prst="roundRect">
          <a:avLst/>
        </a:prstGeom>
        <a:solidFill>
          <a:srgbClr val="27BCC4">
            <a:alpha val="10000"/>
          </a:srgb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900" kern="1200" dirty="0"/>
            <a:t>FS</a:t>
          </a:r>
        </a:p>
      </dsp:txBody>
      <dsp:txXfrm rot="10800000">
        <a:off x="819893" y="839360"/>
        <a:ext cx="463049" cy="241614"/>
      </dsp:txXfrm>
    </dsp:sp>
    <dsp:sp modelId="{7EECA9DF-0EFA-4B1C-BA9F-1CCBFBFED802}">
      <dsp:nvSpPr>
        <dsp:cNvPr id="0" name=""/>
        <dsp:cNvSpPr/>
      </dsp:nvSpPr>
      <dsp:spPr>
        <a:xfrm>
          <a:off x="1405462" y="636053"/>
          <a:ext cx="466101" cy="224033"/>
        </a:xfrm>
        <a:prstGeom prst="roundRect">
          <a:avLst/>
        </a:prstGeom>
        <a:blipFill rotWithShape="0">
          <a:blip xmlns:r="http://schemas.openxmlformats.org/officeDocument/2006/relationships" r:embed="rId1"/>
          <a:srcRect/>
          <a:stretch>
            <a:fillRect l="-82000" r="-82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900" kern="1200" dirty="0"/>
            <a:t>DS</a:t>
          </a:r>
        </a:p>
      </dsp:txBody>
      <dsp:txXfrm>
        <a:off x="1416398" y="646989"/>
        <a:ext cx="444229" cy="202161"/>
      </dsp:txXfrm>
    </dsp:sp>
    <dsp:sp modelId="{D2CA27FC-8839-4DF2-9BCB-1F3AC3BFD389}">
      <dsp:nvSpPr>
        <dsp:cNvPr id="0" name=""/>
        <dsp:cNvSpPr/>
      </dsp:nvSpPr>
      <dsp:spPr>
        <a:xfrm>
          <a:off x="1397850" y="1010042"/>
          <a:ext cx="466101" cy="224033"/>
        </a:xfrm>
        <a:prstGeom prst="roundRect">
          <a:avLst/>
        </a:prstGeom>
        <a:blipFill rotWithShape="0">
          <a:blip xmlns:r="http://schemas.openxmlformats.org/officeDocument/2006/relationships" r:embed="rId1"/>
          <a:srcRect/>
          <a:stretch>
            <a:fillRect l="-82000" r="-82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900" kern="1200" dirty="0"/>
            <a:t>CS</a:t>
          </a:r>
        </a:p>
      </dsp:txBody>
      <dsp:txXfrm>
        <a:off x="1408786" y="1020978"/>
        <a:ext cx="444229" cy="202161"/>
      </dsp:txXfrm>
    </dsp:sp>
    <dsp:sp modelId="{4306A00F-B614-4C0A-910D-44ECCAF64C24}">
      <dsp:nvSpPr>
        <dsp:cNvPr id="0" name=""/>
        <dsp:cNvSpPr/>
      </dsp:nvSpPr>
      <dsp:spPr>
        <a:xfrm>
          <a:off x="2161807" y="840764"/>
          <a:ext cx="495495" cy="234442"/>
        </a:xfrm>
        <a:prstGeom prst="roundRect">
          <a:avLst/>
        </a:prstGeom>
        <a:solidFill>
          <a:srgbClr val="3C3E3E">
            <a:alpha val="10000"/>
          </a:srgb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900" kern="1200" dirty="0"/>
            <a:t>IQ</a:t>
          </a:r>
        </a:p>
      </dsp:txBody>
      <dsp:txXfrm>
        <a:off x="2173252" y="852209"/>
        <a:ext cx="472605" cy="211552"/>
      </dsp:txXfrm>
    </dsp:sp>
    <dsp:sp modelId="{EAAA206C-25DD-4A88-9235-C7F9B6446620}">
      <dsp:nvSpPr>
        <dsp:cNvPr id="0" name=""/>
        <dsp:cNvSpPr/>
      </dsp:nvSpPr>
      <dsp:spPr>
        <a:xfrm>
          <a:off x="2810205" y="852759"/>
          <a:ext cx="466101" cy="224033"/>
        </a:xfrm>
        <a:prstGeom prst="roundRect">
          <a:avLst/>
        </a:prstGeom>
        <a:solidFill>
          <a:srgbClr val="3C3E3E">
            <a:alpha val="10000"/>
          </a:srgb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900" kern="1200" dirty="0" err="1"/>
            <a:t>oQ</a:t>
          </a:r>
          <a:endParaRPr lang="en-CA" sz="900" kern="1200" dirty="0"/>
        </a:p>
      </dsp:txBody>
      <dsp:txXfrm>
        <a:off x="2821141" y="863695"/>
        <a:ext cx="444229" cy="20216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9F7DB8A-D24E-6344-9F05-8A01C8049C55}" type="datetimeFigureOut">
              <a:rPr lang="en-US" smtClean="0"/>
              <a:t>11/28/2023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163FCB6-0D80-E347-BC03-9EBD968659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932715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14B2334-3FD5-441A-B9A7-6920BBADD7F3}" type="datetimeFigureOut">
              <a:rPr lang="en-CA" smtClean="0"/>
              <a:t>2023-11-28</a:t>
            </a:fld>
            <a:endParaRPr lang="en-C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C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1CB29E2-D4A5-4A01-9570-E6AEB6BAE5A9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9114788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17" name="Google Shape;117;p1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Google Shape;244;p7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r>
              <a:rPr lang="en-CA" dirty="0"/>
              <a:t>In the Specifications phase, companies identify the way in which the Nymi solution can improve their processes  and the requirements that must be satisfied by the solution (URS)</a:t>
            </a:r>
          </a:p>
          <a:p>
            <a:r>
              <a:rPr lang="en-CA" dirty="0"/>
              <a:t>In the specification phase, Nymi provides functional and configuration specifications to the company to show how the solution satisfies their user requirements.</a:t>
            </a:r>
          </a:p>
          <a:p>
            <a:r>
              <a:rPr lang="en-CA" dirty="0"/>
              <a:t>In the Configured Product, the Nymi and the customer prepare and deploy the Nymi solution in the  environment </a:t>
            </a:r>
          </a:p>
          <a:p>
            <a:r>
              <a:rPr lang="en-CA" dirty="0"/>
              <a:t>In the verification phase, the company tests the requirements in Nymi solution to ensure that they are acceptable.</a:t>
            </a:r>
          </a:p>
          <a:p>
            <a:pPr marL="0" lvl="0" indent="0" algn="l" rtl="0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245" name="Google Shape;245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290533354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CA" dirty="0"/>
              <a:t>A series of documents are used by the pharmaceutical company as they follow the GAMP5 methodology to validate our solution. 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CA" dirty="0"/>
              <a:t>The doc creation is predominantly a customer responsibility but Nymi has some too.</a:t>
            </a:r>
          </a:p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1CB29E2-D4A5-4A01-9570-E6AEB6BAE5A9}" type="slidenum">
              <a:rPr lang="en-CA" smtClean="0"/>
              <a:t>3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83744311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71" name="Google Shape;171;p5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7029" y="4412582"/>
            <a:ext cx="11207134" cy="720000"/>
          </a:xfrm>
        </p:spPr>
        <p:txBody>
          <a:bodyPr anchor="t">
            <a:normAutofit/>
          </a:bodyPr>
          <a:lstStyle>
            <a:lvl1pPr algn="l">
              <a:defRPr sz="36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37029" y="5345929"/>
            <a:ext cx="11210733" cy="360000"/>
          </a:xfrm>
        </p:spPr>
        <p:txBody>
          <a:bodyPr anchor="ctr"/>
          <a:lstStyle>
            <a:lvl1pPr marL="0" indent="0" algn="l">
              <a:buNone/>
              <a:defRPr sz="2400">
                <a:solidFill>
                  <a:srgbClr val="3B3D3C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CFA99D-C395-B740-B7B6-C172A21B8AF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58357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7DAC9D-40E3-B746-890A-52AD1ACEDFC4}" type="datetimeFigureOut">
              <a:rPr lang="en-US" smtClean="0"/>
              <a:t>11/28/2023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ECFA99D-C395-B740-B7B6-C172A21B8A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71241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7DAC9D-40E3-B746-890A-52AD1ACEDFC4}" type="datetimeFigureOut">
              <a:rPr lang="en-US" smtClean="0"/>
              <a:t>11/28/2023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ECFA99D-C395-B740-B7B6-C172A21B8A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450661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x">
  <p:cSld name="1_Title Only"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13"/>
          <p:cNvSpPr txBox="1">
            <a:spLocks noGrp="1"/>
          </p:cNvSpPr>
          <p:nvPr>
            <p:ph type="title"/>
          </p:nvPr>
        </p:nvSpPr>
        <p:spPr>
          <a:xfrm>
            <a:off x="603250" y="539750"/>
            <a:ext cx="10985500" cy="7174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normAutofit/>
          </a:bodyPr>
          <a:lstStyle>
            <a:lvl1pPr lv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1pPr>
            <a:lvl2pPr lvl="1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13"/>
          <p:cNvSpPr txBox="1">
            <a:spLocks noGrp="1"/>
          </p:cNvSpPr>
          <p:nvPr>
            <p:ph type="body" idx="1"/>
          </p:nvPr>
        </p:nvSpPr>
        <p:spPr>
          <a:xfrm>
            <a:off x="603250" y="1186481"/>
            <a:ext cx="10985500" cy="4673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>
            <a:lvl1pPr marL="228600" lvl="0" indent="-1143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500"/>
              <a:buFont typeface="Helvetica Neue"/>
              <a:buNone/>
              <a:defRPr sz="2750" b="1"/>
            </a:lvl1pPr>
            <a:lvl2pPr marL="457200" lvl="1" indent="-184595" algn="l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2pPr>
            <a:lvl3pPr marL="685800" lvl="2" indent="-184595" algn="l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3pPr>
            <a:lvl4pPr marL="914400" lvl="3" indent="-184595" algn="l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4pPr>
            <a:lvl5pPr marL="1143000" lvl="4" indent="-184595" algn="l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5pPr>
            <a:lvl6pPr marL="1371600" lvl="5" indent="-184595" algn="l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6pPr>
            <a:lvl7pPr marL="1600200" lvl="6" indent="-184595" algn="l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7pPr>
            <a:lvl8pPr marL="1828800" lvl="7" indent="-184595" algn="l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8pPr>
            <a:lvl9pPr marL="2057400" lvl="8" indent="-184595" algn="l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9pPr>
          </a:lstStyle>
          <a:p>
            <a:endParaRPr/>
          </a:p>
        </p:txBody>
      </p:sp>
      <p:sp>
        <p:nvSpPr>
          <p:cNvPr id="67" name="Google Shape;67;p13"/>
          <p:cNvSpPr txBox="1">
            <a:spLocks noGrp="1"/>
          </p:cNvSpPr>
          <p:nvPr>
            <p:ph type="sldNum" idx="12"/>
          </p:nvPr>
        </p:nvSpPr>
        <p:spPr>
          <a:xfrm>
            <a:off x="11588750" y="6101759"/>
            <a:ext cx="174728" cy="5180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b" anchorCtr="0">
            <a:sp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A6A6A"/>
              </a:buClr>
              <a:buSzPts val="1800"/>
              <a:buFont typeface="Helvetica Neue"/>
              <a:buNone/>
              <a:defRPr sz="900" b="0" i="0" u="none" strike="noStrike" cap="none">
                <a:solidFill>
                  <a:srgbClr val="6A6A6A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A6A6A"/>
              </a:buClr>
              <a:buSzPts val="1800"/>
              <a:buFont typeface="Helvetica Neue"/>
              <a:buNone/>
              <a:defRPr sz="900" b="0" i="0" u="none" strike="noStrike" cap="none">
                <a:solidFill>
                  <a:srgbClr val="6A6A6A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A6A6A"/>
              </a:buClr>
              <a:buSzPts val="1800"/>
              <a:buFont typeface="Helvetica Neue"/>
              <a:buNone/>
              <a:defRPr sz="900" b="0" i="0" u="none" strike="noStrike" cap="none">
                <a:solidFill>
                  <a:srgbClr val="6A6A6A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A6A6A"/>
              </a:buClr>
              <a:buSzPts val="1800"/>
              <a:buFont typeface="Helvetica Neue"/>
              <a:buNone/>
              <a:defRPr sz="900" b="0" i="0" u="none" strike="noStrike" cap="none">
                <a:solidFill>
                  <a:srgbClr val="6A6A6A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A6A6A"/>
              </a:buClr>
              <a:buSzPts val="1800"/>
              <a:buFont typeface="Helvetica Neue"/>
              <a:buNone/>
              <a:defRPr sz="900" b="0" i="0" u="none" strike="noStrike" cap="none">
                <a:solidFill>
                  <a:srgbClr val="6A6A6A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A6A6A"/>
              </a:buClr>
              <a:buSzPts val="1800"/>
              <a:buFont typeface="Helvetica Neue"/>
              <a:buNone/>
              <a:defRPr sz="900" b="0" i="0" u="none" strike="noStrike" cap="none">
                <a:solidFill>
                  <a:srgbClr val="6A6A6A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A6A6A"/>
              </a:buClr>
              <a:buSzPts val="1800"/>
              <a:buFont typeface="Helvetica Neue"/>
              <a:buNone/>
              <a:defRPr sz="900" b="0" i="0" u="none" strike="noStrike" cap="none">
                <a:solidFill>
                  <a:srgbClr val="6A6A6A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A6A6A"/>
              </a:buClr>
              <a:buSzPts val="1800"/>
              <a:buFont typeface="Helvetica Neue"/>
              <a:buNone/>
              <a:defRPr sz="900" b="0" i="0" u="none" strike="noStrike" cap="none">
                <a:solidFill>
                  <a:srgbClr val="6A6A6A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A6A6A"/>
              </a:buClr>
              <a:buSzPts val="1800"/>
              <a:buFont typeface="Helvetica Neue"/>
              <a:buNone/>
              <a:defRPr sz="900" b="0" i="0" u="none" strike="noStrike" cap="none">
                <a:solidFill>
                  <a:srgbClr val="6A6A6A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193287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0"/>
          <p:cNvSpPr txBox="1">
            <a:spLocks noGrp="1"/>
          </p:cNvSpPr>
          <p:nvPr>
            <p:ph type="body" idx="1"/>
          </p:nvPr>
        </p:nvSpPr>
        <p:spPr>
          <a:xfrm>
            <a:off x="600670" y="5929931"/>
            <a:ext cx="10985502" cy="3184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>
            <a:lvl1pPr marL="228600" lvl="0" indent="-1143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Helvetica Neue"/>
              <a:buNone/>
              <a:defRPr sz="1800" b="1"/>
            </a:lvl1pPr>
            <a:lvl2pPr marL="457200" lvl="1" indent="-184595" algn="l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2pPr>
            <a:lvl3pPr marL="685800" lvl="2" indent="-184595" algn="l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3pPr>
            <a:lvl4pPr marL="914400" lvl="3" indent="-184595" algn="l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4pPr>
            <a:lvl5pPr marL="1143000" lvl="4" indent="-184595" algn="l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5pPr>
            <a:lvl6pPr marL="1371600" lvl="5" indent="-184595" algn="l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6pPr>
            <a:lvl7pPr marL="1600200" lvl="6" indent="-184595" algn="l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7pPr>
            <a:lvl8pPr marL="1828800" lvl="7" indent="-184595" algn="l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8pPr>
            <a:lvl9pPr marL="2057400" lvl="8" indent="-184595" algn="l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9pPr>
          </a:lstStyle>
          <a:p>
            <a:endParaRPr/>
          </a:p>
        </p:txBody>
      </p:sp>
      <p:sp>
        <p:nvSpPr>
          <p:cNvPr id="11" name="Google Shape;11;p10"/>
          <p:cNvSpPr txBox="1">
            <a:spLocks noGrp="1"/>
          </p:cNvSpPr>
          <p:nvPr>
            <p:ph type="title"/>
          </p:nvPr>
        </p:nvSpPr>
        <p:spPr>
          <a:xfrm>
            <a:off x="603248" y="1287496"/>
            <a:ext cx="10985502" cy="23241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b" anchorCtr="0">
            <a:normAutofit/>
          </a:bodyPr>
          <a:lstStyle>
            <a:lvl1pPr lv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600"/>
              <a:buFont typeface="Helvetica Neue"/>
              <a:buNone/>
              <a:defRPr sz="5800"/>
            </a:lvl1pPr>
            <a:lvl2pPr lvl="1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12" name="Google Shape;12;p10"/>
          <p:cNvSpPr txBox="1">
            <a:spLocks noGrp="1"/>
          </p:cNvSpPr>
          <p:nvPr>
            <p:ph type="body" idx="2"/>
          </p:nvPr>
        </p:nvSpPr>
        <p:spPr>
          <a:xfrm>
            <a:off x="600671" y="3611595"/>
            <a:ext cx="10985501" cy="9525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normAutofit/>
          </a:bodyPr>
          <a:lstStyle>
            <a:lvl1pPr marL="228600" lvl="0" indent="-1143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500"/>
              <a:buFont typeface="Helvetica Neue"/>
              <a:buNone/>
              <a:defRPr sz="2750" b="1"/>
            </a:lvl1pPr>
            <a:lvl2pPr marL="457200" lvl="1" indent="-1143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500"/>
              <a:buFont typeface="Helvetica Neue"/>
              <a:buNone/>
              <a:defRPr sz="2750" b="1"/>
            </a:lvl2pPr>
            <a:lvl3pPr marL="685800" lvl="2" indent="-1143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500"/>
              <a:buFont typeface="Helvetica Neue"/>
              <a:buNone/>
              <a:defRPr sz="2750" b="1"/>
            </a:lvl3pPr>
            <a:lvl4pPr marL="914400" lvl="3" indent="-1143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500"/>
              <a:buFont typeface="Helvetica Neue"/>
              <a:buNone/>
              <a:defRPr sz="2750" b="1"/>
            </a:lvl4pPr>
            <a:lvl5pPr marL="1143000" lvl="4" indent="-1143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500"/>
              <a:buFont typeface="Helvetica Neue"/>
              <a:buNone/>
              <a:defRPr sz="2750" b="1"/>
            </a:lvl5pPr>
            <a:lvl6pPr marL="1371600" lvl="5" indent="-184595" algn="l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6pPr>
            <a:lvl7pPr marL="1600200" lvl="6" indent="-184595" algn="l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7pPr>
            <a:lvl8pPr marL="1828800" lvl="7" indent="-184595" algn="l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8pPr>
            <a:lvl9pPr marL="2057400" lvl="8" indent="-184595" algn="l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9pPr>
          </a:lstStyle>
          <a:p>
            <a:endParaRPr/>
          </a:p>
        </p:txBody>
      </p:sp>
      <p:sp>
        <p:nvSpPr>
          <p:cNvPr id="13" name="Google Shape;13;p10"/>
          <p:cNvSpPr txBox="1">
            <a:spLocks noGrp="1"/>
          </p:cNvSpPr>
          <p:nvPr>
            <p:ph type="sldNum" idx="12"/>
          </p:nvPr>
        </p:nvSpPr>
        <p:spPr>
          <a:xfrm>
            <a:off x="6000750" y="6209709"/>
            <a:ext cx="184253" cy="5180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b" anchorCtr="0">
            <a:sp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9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9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9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9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9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9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9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9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9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64050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7029" y="1270453"/>
            <a:ext cx="11208871" cy="449852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lvl1pPr>
          </a:lstStyle>
          <a:p>
            <a:fld id="{2ECFA99D-C395-B740-B7B6-C172A21B8AF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0934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7DAC9D-40E3-B746-890A-52AD1ACEDFC4}" type="datetimeFigureOut">
              <a:rPr lang="en-US" smtClean="0"/>
              <a:t>11/28/2023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85852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7030" y="1270001"/>
            <a:ext cx="5473234" cy="4498974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73800" y="1270001"/>
            <a:ext cx="5372100" cy="449897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CFA99D-C395-B740-B7B6-C172A21B8AF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6412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7029" y="365125"/>
            <a:ext cx="11208871" cy="536575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7030" y="1269207"/>
            <a:ext cx="5473233" cy="360000"/>
          </a:xfrm>
        </p:spPr>
        <p:txBody>
          <a:bodyPr anchor="b">
            <a:noAutofit/>
          </a:bodyPr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7030" y="1906715"/>
            <a:ext cx="5473233" cy="386226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73800" y="1270000"/>
            <a:ext cx="5372100" cy="360000"/>
          </a:xfrm>
        </p:spPr>
        <p:txBody>
          <a:bodyPr anchor="b">
            <a:noAutofit/>
          </a:bodyPr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73800" y="1906715"/>
            <a:ext cx="5372100" cy="386226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CFA99D-C395-B740-B7B6-C172A21B8AF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78622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CFA99D-C395-B740-B7B6-C172A21B8AF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50538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CFA99D-C395-B740-B7B6-C172A21B8AF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70150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7DAC9D-40E3-B746-890A-52AD1ACEDFC4}" type="datetimeFigureOut">
              <a:rPr lang="en-US" smtClean="0"/>
              <a:t>11/28/2023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29672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7DAC9D-40E3-B746-890A-52AD1ACEDFC4}" type="datetimeFigureOut">
              <a:rPr lang="en-US" smtClean="0"/>
              <a:t>11/28/2023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ECFA99D-C395-B740-B7B6-C172A21B8A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37546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37029" y="363538"/>
            <a:ext cx="11216808" cy="540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7029" y="1270453"/>
            <a:ext cx="11208871" cy="486754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37029" y="6223976"/>
            <a:ext cx="164100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BDDAD81E-C94A-884F-9A6D-7EA4C62D6B8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454275" y="6223976"/>
            <a:ext cx="728186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1">
                    <a:tint val="75000"/>
                  </a:schemeClr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dirty="0"/>
              <a:t>Version 2.0. Proprietary &amp; Confidential</a:t>
            </a: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98088" y="6137862"/>
            <a:ext cx="1690671" cy="5373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05926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000" b="1" kern="1200">
          <a:solidFill>
            <a:srgbClr val="28BCC4"/>
          </a:solidFill>
          <a:latin typeface="Arial" charset="0"/>
          <a:ea typeface="Arial" charset="0"/>
          <a:cs typeface="Arial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400" kern="1200">
          <a:solidFill>
            <a:srgbClr val="3B3D3C"/>
          </a:solidFill>
          <a:latin typeface="Arial" charset="0"/>
          <a:ea typeface="Arial" charset="0"/>
          <a:cs typeface="Arial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rgbClr val="3B3D3C"/>
          </a:solidFill>
          <a:latin typeface="Arial" charset="0"/>
          <a:ea typeface="Arial" charset="0"/>
          <a:cs typeface="Arial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600" kern="1200">
          <a:solidFill>
            <a:srgbClr val="3B3D3C"/>
          </a:solidFill>
          <a:latin typeface="Arial" charset="0"/>
          <a:ea typeface="Arial" charset="0"/>
          <a:cs typeface="Arial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200" kern="1200">
          <a:solidFill>
            <a:srgbClr val="3B3D3C"/>
          </a:solidFill>
          <a:latin typeface="Arial" charset="0"/>
          <a:ea typeface="Arial" charset="0"/>
          <a:cs typeface="Arial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800" kern="1200">
          <a:solidFill>
            <a:srgbClr val="3B3D3C"/>
          </a:solidFill>
          <a:latin typeface="Arial" charset="0"/>
          <a:ea typeface="Arial" charset="0"/>
          <a:cs typeface="Arial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3863" userDrawn="1">
          <p15:clr>
            <a:srgbClr val="F26B43"/>
          </p15:clr>
        </p15:guide>
        <p15:guide id="2" pos="339" userDrawn="1">
          <p15:clr>
            <a:srgbClr val="F26B43"/>
          </p15:clr>
        </p15:guide>
        <p15:guide id="3" pos="7336" userDrawn="1">
          <p15:clr>
            <a:srgbClr val="F26B43"/>
          </p15:clr>
        </p15:guide>
        <p15:guide id="4" pos="3840" userDrawn="1">
          <p15:clr>
            <a:srgbClr val="F26B43"/>
          </p15:clr>
        </p15:guide>
        <p15:guide id="5" pos="1309" userDrawn="1">
          <p15:clr>
            <a:srgbClr val="F26B43"/>
          </p15:clr>
        </p15:guide>
        <p15:guide id="6" pos="1546" userDrawn="1">
          <p15:clr>
            <a:srgbClr val="F26B43"/>
          </p15:clr>
        </p15:guide>
        <p15:guide id="7" pos="2512" userDrawn="1">
          <p15:clr>
            <a:srgbClr val="F26B43"/>
          </p15:clr>
        </p15:guide>
        <p15:guide id="8" pos="2749" userDrawn="1">
          <p15:clr>
            <a:srgbClr val="F26B43"/>
          </p15:clr>
        </p15:guide>
        <p15:guide id="9" pos="3723" userDrawn="1">
          <p15:clr>
            <a:srgbClr val="F26B43"/>
          </p15:clr>
        </p15:guide>
        <p15:guide id="10" pos="4921" userDrawn="1">
          <p15:clr>
            <a:srgbClr val="F26B43"/>
          </p15:clr>
        </p15:guide>
        <p15:guide id="12" pos="5159" userDrawn="1">
          <p15:clr>
            <a:srgbClr val="F26B43"/>
          </p15:clr>
        </p15:guide>
        <p15:guide id="13" pos="6133" userDrawn="1">
          <p15:clr>
            <a:srgbClr val="F26B43"/>
          </p15:clr>
        </p15:guide>
        <p15:guide id="14" pos="6361" userDrawn="1">
          <p15:clr>
            <a:srgbClr val="F26B43"/>
          </p15:clr>
        </p15:guide>
        <p15:guide id="15" orient="horz" pos="229" userDrawn="1">
          <p15:clr>
            <a:srgbClr val="F26B43"/>
          </p15:clr>
        </p15:guide>
        <p15:guide id="16" pos="3952" userDrawn="1">
          <p15:clr>
            <a:srgbClr val="F26B43"/>
          </p15:clr>
        </p15:guide>
        <p15:guide id="17" orient="horz" pos="568" userDrawn="1">
          <p15:clr>
            <a:srgbClr val="F26B43"/>
          </p15:clr>
        </p15:guide>
        <p15:guide id="18" orient="horz" pos="2160" userDrawn="1">
          <p15:clr>
            <a:srgbClr val="F26B43"/>
          </p15:clr>
        </p15:guide>
        <p15:guide id="19" orient="horz" pos="800" userDrawn="1">
          <p15:clr>
            <a:srgbClr val="F26B43"/>
          </p15:clr>
        </p15:guide>
        <p15:guide id="20" orient="horz" pos="2575" userDrawn="1">
          <p15:clr>
            <a:srgbClr val="F26B43"/>
          </p15:clr>
        </p15:guide>
        <p15:guide id="21" orient="horz" pos="3634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6.pn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Relationship Id="rId9" Type="http://schemas.openxmlformats.org/officeDocument/2006/relationships/hyperlink" Target="https://support.nymi.com/hc/en-us/articles/7544067420052-Connected-Worker-Platform-1-3-Sample-GAMP-Documents" TargetMode="Externa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Relationship Id="rId9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7.xml"/><Relationship Id="rId7" Type="http://schemas.microsoft.com/office/2007/relationships/diagramDrawing" Target="../diagrams/drawing7.xm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7.xml"/><Relationship Id="rId5" Type="http://schemas.openxmlformats.org/officeDocument/2006/relationships/diagramQuickStyle" Target="../diagrams/quickStyle7.xml"/><Relationship Id="rId4" Type="http://schemas.openxmlformats.org/officeDocument/2006/relationships/diagramLayout" Target="../diagrams/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1"/>
          <p:cNvSpPr/>
          <p:nvPr/>
        </p:nvSpPr>
        <p:spPr>
          <a:xfrm>
            <a:off x="-89435" y="-93465"/>
            <a:ext cx="12595574" cy="7042905"/>
          </a:xfrm>
          <a:prstGeom prst="rect">
            <a:avLst/>
          </a:prstGeom>
          <a:gradFill>
            <a:gsLst>
              <a:gs pos="0">
                <a:srgbClr val="1E303F"/>
              </a:gs>
              <a:gs pos="100000">
                <a:srgbClr val="1E303F"/>
              </a:gs>
            </a:gsLst>
            <a:lin ang="5400000" scaled="0"/>
          </a:gradFill>
          <a:ln>
            <a:noFill/>
          </a:ln>
        </p:spPr>
        <p:txBody>
          <a:bodyPr spcFirstLastPara="1" wrap="square" lIns="25400" tIns="25400" rIns="25400" bIns="25400" anchor="ctr" anchorCtr="0">
            <a:noAutofit/>
          </a:bodyPr>
          <a:lstStyle/>
          <a:p>
            <a:pPr algn="ctr">
              <a:buClr>
                <a:srgbClr val="FFFFFF"/>
              </a:buClr>
              <a:buSzPts val="3200"/>
            </a:pPr>
            <a:endParaRPr sz="1600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120" name="Google Shape;120;p1" descr="Nymi_Logo_Standard_RGB_White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002643" y="215538"/>
            <a:ext cx="1574004" cy="500485"/>
          </a:xfrm>
          <a:prstGeom prst="rect">
            <a:avLst/>
          </a:prstGeom>
          <a:noFill/>
          <a:ln>
            <a:noFill/>
          </a:ln>
        </p:spPr>
      </p:pic>
      <p:sp>
        <p:nvSpPr>
          <p:cNvPr id="121" name="Google Shape;121;p1"/>
          <p:cNvSpPr txBox="1"/>
          <p:nvPr/>
        </p:nvSpPr>
        <p:spPr>
          <a:xfrm>
            <a:off x="10238911" y="6209591"/>
            <a:ext cx="3865418" cy="5124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5400" tIns="25400" rIns="25400" bIns="25400" anchor="ctr" anchorCtr="0">
            <a:spAutoFit/>
          </a:bodyPr>
          <a:lstStyle/>
          <a:p>
            <a:pPr>
              <a:lnSpc>
                <a:spcPct val="90000"/>
              </a:lnSpc>
              <a:spcBef>
                <a:spcPts val="2250"/>
              </a:spcBef>
              <a:buClr>
                <a:srgbClr val="222A35"/>
              </a:buClr>
              <a:buSzPts val="2400"/>
            </a:pPr>
            <a:r>
              <a:rPr lang="en-US" sz="1200">
                <a:solidFill>
                  <a:srgbClr val="222A35"/>
                </a:solidFill>
                <a:latin typeface="Avenir"/>
                <a:ea typeface="Avenir"/>
                <a:cs typeface="Avenir"/>
                <a:sym typeface="Avenir"/>
              </a:rPr>
              <a:t>Proprietary &amp; Confidential</a:t>
            </a:r>
            <a:endParaRPr sz="7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22" name="Google Shape;122;p1"/>
          <p:cNvCxnSpPr/>
          <p:nvPr/>
        </p:nvCxnSpPr>
        <p:spPr>
          <a:xfrm>
            <a:off x="-135155" y="2674932"/>
            <a:ext cx="5567363" cy="0"/>
          </a:xfrm>
          <a:prstGeom prst="straightConnector1">
            <a:avLst/>
          </a:prstGeom>
          <a:noFill/>
          <a:ln w="53975" cap="flat" cmpd="sng">
            <a:solidFill>
              <a:srgbClr val="29BEC6"/>
            </a:solidFill>
            <a:prstDash val="solid"/>
            <a:miter lim="400000"/>
            <a:headEnd type="none" w="sm" len="sm"/>
            <a:tailEnd type="none" w="sm" len="sm"/>
          </a:ln>
        </p:spPr>
      </p:cxnSp>
      <p:grpSp>
        <p:nvGrpSpPr>
          <p:cNvPr id="123" name="Google Shape;123;p1"/>
          <p:cNvGrpSpPr/>
          <p:nvPr/>
        </p:nvGrpSpPr>
        <p:grpSpPr>
          <a:xfrm>
            <a:off x="1654062" y="987224"/>
            <a:ext cx="10790886" cy="5929025"/>
            <a:chOff x="331840" y="2881511"/>
            <a:chExt cx="24621061" cy="13269600"/>
          </a:xfrm>
        </p:grpSpPr>
        <p:pic>
          <p:nvPicPr>
            <p:cNvPr id="124" name="Google Shape;124;p1" descr="A picture containing animal&#10;&#10;Description automatically generated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 flipH="1">
              <a:off x="10760194" y="5866692"/>
              <a:ext cx="3195451" cy="594487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25" name="Google Shape;125;p1" descr="Low poly v3.png"/>
            <p:cNvPicPr preferRelativeResize="0"/>
            <p:nvPr/>
          </p:nvPicPr>
          <p:blipFill rotWithShape="1">
            <a:blip r:embed="rId5">
              <a:alphaModFix/>
            </a:blip>
            <a:srcRect t="1960" b="1959"/>
            <a:stretch/>
          </p:blipFill>
          <p:spPr>
            <a:xfrm>
              <a:off x="331840" y="2881511"/>
              <a:ext cx="24621061" cy="1326960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26" name="Google Shape;126;p1"/>
          <p:cNvSpPr txBox="1">
            <a:spLocks noGrp="1"/>
          </p:cNvSpPr>
          <p:nvPr>
            <p:ph type="ctrTitle" idx="4294967295"/>
          </p:nvPr>
        </p:nvSpPr>
        <p:spPr>
          <a:xfrm>
            <a:off x="127574" y="876096"/>
            <a:ext cx="5866200" cy="2885250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25400" tIns="25400" rIns="25400" bIns="25400" rtlCol="0" anchor="b" anchorCtr="0">
            <a:no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  <a:buClr>
                <a:srgbClr val="29BEC6"/>
              </a:buClr>
              <a:buSzPts val="8000"/>
            </a:pPr>
            <a:r>
              <a:rPr lang="en-US" sz="4000">
                <a:solidFill>
                  <a:srgbClr val="29BEC6"/>
                </a:solidFill>
                <a:latin typeface="Avenir"/>
                <a:ea typeface="Avenir"/>
                <a:cs typeface="Avenir"/>
                <a:sym typeface="Avenir"/>
              </a:rPr>
              <a:t>Building</a:t>
            </a:r>
            <a:r>
              <a:rPr lang="en-US" sz="4000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rPr>
              <a:t> </a:t>
            </a:r>
            <a:r>
              <a:rPr lang="en-US" sz="4000">
                <a:solidFill>
                  <a:srgbClr val="29BEC6"/>
                </a:solidFill>
                <a:latin typeface="Avenir"/>
                <a:ea typeface="Avenir"/>
                <a:cs typeface="Avenir"/>
                <a:sym typeface="Avenir"/>
              </a:rPr>
              <a:t>Your Connected Worker Capability</a:t>
            </a:r>
            <a:br>
              <a:rPr lang="en-US" sz="36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</a:br>
            <a:r>
              <a:rPr lang="en-US" sz="3600" b="0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rPr>
              <a:t>Nymi Professional Services</a:t>
            </a:r>
            <a:endParaRPr sz="3600" b="0">
              <a:solidFill>
                <a:schemeClr val="lt1"/>
              </a:solidFill>
              <a:latin typeface="Avenir"/>
              <a:ea typeface="Avenir"/>
              <a:cs typeface="Avenir"/>
              <a:sym typeface="Avenir"/>
            </a:endParaRPr>
          </a:p>
          <a:p>
            <a:pPr>
              <a:lnSpc>
                <a:spcPct val="100000"/>
              </a:lnSpc>
              <a:spcBef>
                <a:spcPts val="0"/>
              </a:spcBef>
              <a:buClr>
                <a:srgbClr val="29BEC6"/>
              </a:buClr>
              <a:buSzPts val="8000"/>
            </a:pPr>
            <a:endParaRPr sz="3600" b="0">
              <a:solidFill>
                <a:schemeClr val="lt1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661F2F-BC06-4D5B-9F3C-72D4BFE8E2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Traceability Matrix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573DBD9-617C-4E44-A8B6-CB958AE3AA6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Not a standard GAMP5 validation document but a means to trace URS requirements to FS, CS and test runs. </a:t>
            </a:r>
            <a:endParaRPr lang="en-US" b="1" i="1" dirty="0"/>
          </a:p>
          <a:p>
            <a:endParaRPr lang="en-CA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BAE000A-049C-73BD-20E9-BAF33643B75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09823" y="2101734"/>
            <a:ext cx="5389408" cy="42581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352215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5"/>
          <p:cNvSpPr/>
          <p:nvPr/>
        </p:nvSpPr>
        <p:spPr>
          <a:xfrm>
            <a:off x="-251363" y="-46733"/>
            <a:ext cx="12694725" cy="6951465"/>
          </a:xfrm>
          <a:prstGeom prst="rect">
            <a:avLst/>
          </a:prstGeom>
          <a:gradFill>
            <a:gsLst>
              <a:gs pos="0">
                <a:srgbClr val="1E303F"/>
              </a:gs>
              <a:gs pos="100000">
                <a:srgbClr val="1E303F"/>
              </a:gs>
            </a:gsLst>
            <a:lin ang="5400000" scaled="0"/>
          </a:gradFill>
          <a:ln>
            <a:noFill/>
          </a:ln>
        </p:spPr>
        <p:txBody>
          <a:bodyPr spcFirstLastPara="1" wrap="square" lIns="25400" tIns="25400" rIns="25400" bIns="25400" anchor="ctr" anchorCtr="0">
            <a:noAutofit/>
          </a:bodyPr>
          <a:lstStyle/>
          <a:p>
            <a:pPr algn="ctr">
              <a:buClr>
                <a:srgbClr val="FFFFFF"/>
              </a:buClr>
              <a:buSzPts val="4800"/>
            </a:pPr>
            <a:endParaRPr sz="2400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174" name="Google Shape;174;p5" descr="digital to real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558802" y="789283"/>
            <a:ext cx="17141865" cy="7560687"/>
          </a:xfrm>
          <a:prstGeom prst="rect">
            <a:avLst/>
          </a:prstGeom>
          <a:noFill/>
          <a:ln>
            <a:noFill/>
          </a:ln>
        </p:spPr>
      </p:pic>
      <p:pic>
        <p:nvPicPr>
          <p:cNvPr id="175" name="Google Shape;175;p5" descr="Nymi_Logo_Standard_RGB_White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002642" y="215537"/>
            <a:ext cx="1574004" cy="500485"/>
          </a:xfrm>
          <a:prstGeom prst="rect">
            <a:avLst/>
          </a:prstGeom>
          <a:noFill/>
          <a:ln>
            <a:noFill/>
          </a:ln>
        </p:spPr>
      </p:pic>
      <p:sp>
        <p:nvSpPr>
          <p:cNvPr id="176" name="Google Shape;176;p5"/>
          <p:cNvSpPr txBox="1">
            <a:spLocks noGrp="1"/>
          </p:cNvSpPr>
          <p:nvPr>
            <p:ph type="ctrTitle" idx="4294967295"/>
          </p:nvPr>
        </p:nvSpPr>
        <p:spPr>
          <a:xfrm>
            <a:off x="281707" y="3429000"/>
            <a:ext cx="10985502" cy="3109864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25400" tIns="25400" rIns="25400" bIns="25400" rtlCol="0" anchor="b" anchorCtr="0">
            <a:normAutofit/>
          </a:bodyPr>
          <a:lstStyle/>
          <a:p>
            <a:pPr>
              <a:lnSpc>
                <a:spcPct val="80000"/>
              </a:lnSpc>
              <a:spcBef>
                <a:spcPts val="0"/>
              </a:spcBef>
              <a:buClr>
                <a:srgbClr val="28BEC6"/>
              </a:buClr>
              <a:buSzPts val="10000"/>
            </a:pPr>
            <a:r>
              <a:rPr lang="en-US" sz="5000">
                <a:solidFill>
                  <a:srgbClr val="28BEC6"/>
                </a:solidFill>
                <a:latin typeface="Avenir"/>
                <a:ea typeface="Avenir"/>
                <a:cs typeface="Avenir"/>
                <a:sym typeface="Avenir"/>
              </a:rPr>
              <a:t>Questions</a:t>
            </a:r>
            <a:endParaRPr sz="5800">
              <a:solidFill>
                <a:srgbClr val="000000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Google Shape;247;p7"/>
          <p:cNvSpPr txBox="1">
            <a:spLocks noGrp="1"/>
          </p:cNvSpPr>
          <p:nvPr>
            <p:ph type="title"/>
          </p:nvPr>
        </p:nvSpPr>
        <p:spPr>
          <a:xfrm>
            <a:off x="603250" y="539750"/>
            <a:ext cx="10985500" cy="717475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25400" tIns="25400" rIns="25400" bIns="25400" rtlCol="0" anchor="t" anchorCtr="0">
            <a:normAutofit/>
          </a:bodyPr>
          <a:lstStyle/>
          <a:p>
            <a:pPr>
              <a:buClr>
                <a:srgbClr val="28BCC4"/>
              </a:buClr>
              <a:buSzPts val="6600"/>
            </a:pPr>
            <a:r>
              <a:rPr lang="en-US" sz="3300" dirty="0">
                <a:latin typeface="Avenir"/>
                <a:ea typeface="Avenir"/>
                <a:cs typeface="Avenir"/>
                <a:sym typeface="Avenir"/>
              </a:rPr>
              <a:t>GAMP5 Validation Phases</a:t>
            </a:r>
            <a:endParaRPr dirty="0"/>
          </a:p>
        </p:txBody>
      </p:sp>
      <p:sp>
        <p:nvSpPr>
          <p:cNvPr id="248" name="Google Shape;248;p7"/>
          <p:cNvSpPr txBox="1">
            <a:spLocks noGrp="1"/>
          </p:cNvSpPr>
          <p:nvPr>
            <p:ph type="sldNum" idx="12"/>
          </p:nvPr>
        </p:nvSpPr>
        <p:spPr>
          <a:xfrm>
            <a:off x="11616803" y="6430054"/>
            <a:ext cx="118622" cy="1897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5400" tIns="25400" rIns="25400" bIns="25400" anchor="b" anchorCtr="0">
            <a:spAutoFit/>
          </a:bodyPr>
          <a:lstStyle/>
          <a:p>
            <a:fld id="{00000000-1234-1234-1234-123412341234}" type="slidenum">
              <a:rPr lang="en-US">
                <a:latin typeface="Avenir"/>
                <a:ea typeface="Avenir"/>
                <a:cs typeface="Avenir"/>
                <a:sym typeface="Avenir"/>
              </a:rPr>
              <a:pPr/>
              <a:t>2</a:t>
            </a:fld>
            <a:endParaRPr>
              <a:latin typeface="Avenir"/>
              <a:ea typeface="Avenir"/>
              <a:cs typeface="Avenir"/>
              <a:sym typeface="Avenir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B0D209F-130B-4B47-8ADB-E21A3F28CEB2}"/>
              </a:ext>
            </a:extLst>
          </p:cNvPr>
          <p:cNvSpPr txBox="1"/>
          <p:nvPr/>
        </p:nvSpPr>
        <p:spPr>
          <a:xfrm>
            <a:off x="603250" y="1451346"/>
            <a:ext cx="719253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The Nymi Solution is GAMP5 category 4 product – Configurable Software</a:t>
            </a:r>
          </a:p>
          <a:p>
            <a:pPr algn="ctr"/>
            <a:endParaRPr lang="en-US" sz="1600" dirty="0"/>
          </a:p>
          <a:p>
            <a:pPr algn="ctr"/>
            <a:endParaRPr lang="en-US" sz="1600" dirty="0"/>
          </a:p>
          <a:p>
            <a:r>
              <a:rPr lang="en-US" sz="1600" dirty="0"/>
              <a:t>As a result, a solution implementation follows a specifically defined approach</a:t>
            </a:r>
          </a:p>
        </p:txBody>
      </p:sp>
      <p:pic>
        <p:nvPicPr>
          <p:cNvPr id="1026" name="Picture 2" descr="Diagram&#10;&#10;Description automatically generated">
            <a:extLst>
              <a:ext uri="{FF2B5EF4-FFF2-40B4-BE49-F238E27FC236}">
                <a16:creationId xmlns:a16="http://schemas.microsoft.com/office/drawing/2014/main" id="{51A6DB55-E9BB-4685-8C52-61A3D56C2C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5602" y="2580346"/>
            <a:ext cx="4991100" cy="3448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746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0C67D7-B499-41EF-99FB-50B8E8E7BB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7029" y="363538"/>
            <a:ext cx="11216808" cy="540000"/>
          </a:xfrm>
        </p:spPr>
        <p:txBody>
          <a:bodyPr/>
          <a:lstStyle/>
          <a:p>
            <a:r>
              <a:rPr lang="en-CA" dirty="0"/>
              <a:t>GAMP5 Validation documents for phases</a:t>
            </a:r>
          </a:p>
        </p:txBody>
      </p:sp>
      <p:pic>
        <p:nvPicPr>
          <p:cNvPr id="6" name="Picture 5" descr="A picture containing drawing&#10;&#10;Description automatically generated">
            <a:extLst>
              <a:ext uri="{FF2B5EF4-FFF2-40B4-BE49-F238E27FC236}">
                <a16:creationId xmlns:a16="http://schemas.microsoft.com/office/drawing/2014/main" id="{3ADCCAB2-7228-4D1B-925B-744B08C6A3F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13837" y="1469946"/>
            <a:ext cx="2756528" cy="2743825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5C063E77-83F0-47F6-8143-20C636E1E934}"/>
              </a:ext>
            </a:extLst>
          </p:cNvPr>
          <p:cNvSpPr txBox="1"/>
          <p:nvPr/>
        </p:nvSpPr>
        <p:spPr>
          <a:xfrm>
            <a:off x="8739739" y="3339966"/>
            <a:ext cx="23100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/>
              <a:t>Validated solution!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111C913B-065C-4890-BF5E-B34D1990BFFE}"/>
              </a:ext>
            </a:extLst>
          </p:cNvPr>
          <p:cNvGrpSpPr/>
          <p:nvPr/>
        </p:nvGrpSpPr>
        <p:grpSpPr>
          <a:xfrm>
            <a:off x="8327031" y="4832349"/>
            <a:ext cx="1060809" cy="414420"/>
            <a:chOff x="692592" y="1568904"/>
            <a:chExt cx="1060809" cy="414420"/>
          </a:xfrm>
        </p:grpSpPr>
        <p:sp>
          <p:nvSpPr>
            <p:cNvPr id="10" name="Rectangle: Rounded Corners 9">
              <a:extLst>
                <a:ext uri="{FF2B5EF4-FFF2-40B4-BE49-F238E27FC236}">
                  <a16:creationId xmlns:a16="http://schemas.microsoft.com/office/drawing/2014/main" id="{9E64A76B-BECA-4E84-877E-2356DC4FA185}"/>
                </a:ext>
              </a:extLst>
            </p:cNvPr>
            <p:cNvSpPr/>
            <p:nvPr/>
          </p:nvSpPr>
          <p:spPr>
            <a:xfrm>
              <a:off x="692592" y="1568904"/>
              <a:ext cx="1060809" cy="414420"/>
            </a:xfrm>
            <a:prstGeom prst="roundRect">
              <a:avLst/>
            </a:prstGeom>
            <a:solidFill>
              <a:srgbClr val="3C3E3E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2" name="Rectangle: Rounded Corners 4">
              <a:extLst>
                <a:ext uri="{FF2B5EF4-FFF2-40B4-BE49-F238E27FC236}">
                  <a16:creationId xmlns:a16="http://schemas.microsoft.com/office/drawing/2014/main" id="{5CE2CBFF-D122-44C1-B7A3-4A8C298584B5}"/>
                </a:ext>
              </a:extLst>
            </p:cNvPr>
            <p:cNvSpPr txBox="1"/>
            <p:nvPr/>
          </p:nvSpPr>
          <p:spPr>
            <a:xfrm>
              <a:off x="712822" y="1589134"/>
              <a:ext cx="1020349" cy="37396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4770" tIns="64770" rIns="64770" bIns="64770" numCol="1" spcCol="1270" anchor="ctr" anchorCtr="0">
              <a:noAutofit/>
            </a:bodyPr>
            <a:lstStyle/>
            <a:p>
              <a:pPr marL="0" lvl="0" indent="0" algn="ctr" defTabSz="7556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en-CA" sz="1700" kern="1200" dirty="0"/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9C1596E8-1C80-4EFA-9F1B-95BB543C83A6}"/>
              </a:ext>
            </a:extLst>
          </p:cNvPr>
          <p:cNvGrpSpPr/>
          <p:nvPr/>
        </p:nvGrpSpPr>
        <p:grpSpPr>
          <a:xfrm>
            <a:off x="8337311" y="5388054"/>
            <a:ext cx="1030299" cy="433673"/>
            <a:chOff x="1853686" y="1559291"/>
            <a:chExt cx="1030299" cy="433673"/>
          </a:xfrm>
        </p:grpSpPr>
        <p:sp>
          <p:nvSpPr>
            <p:cNvPr id="14" name="Rectangle: Rounded Corners 13">
              <a:extLst>
                <a:ext uri="{FF2B5EF4-FFF2-40B4-BE49-F238E27FC236}">
                  <a16:creationId xmlns:a16="http://schemas.microsoft.com/office/drawing/2014/main" id="{A645BF30-25EC-4FBC-A726-4D66589BBB88}"/>
                </a:ext>
              </a:extLst>
            </p:cNvPr>
            <p:cNvSpPr/>
            <p:nvPr/>
          </p:nvSpPr>
          <p:spPr>
            <a:xfrm>
              <a:off x="1853686" y="1559291"/>
              <a:ext cx="1030299" cy="433673"/>
            </a:xfrm>
            <a:prstGeom prst="roundRect">
              <a:avLst/>
            </a:prstGeom>
            <a:solidFill>
              <a:srgbClr val="27BCC4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5" name="Rectangle: Rounded Corners 4">
              <a:extLst>
                <a:ext uri="{FF2B5EF4-FFF2-40B4-BE49-F238E27FC236}">
                  <a16:creationId xmlns:a16="http://schemas.microsoft.com/office/drawing/2014/main" id="{FD924E68-A2D1-43D5-83FD-5F410A3F6594}"/>
                </a:ext>
              </a:extLst>
            </p:cNvPr>
            <p:cNvSpPr txBox="1"/>
            <p:nvPr/>
          </p:nvSpPr>
          <p:spPr>
            <a:xfrm>
              <a:off x="1874856" y="1580461"/>
              <a:ext cx="987959" cy="391333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4770" tIns="64770" rIns="64770" bIns="64770" numCol="1" spcCol="1270" anchor="ctr" anchorCtr="0">
              <a:noAutofit/>
            </a:bodyPr>
            <a:lstStyle/>
            <a:p>
              <a:pPr marL="0" lvl="0" indent="0" algn="ctr" defTabSz="7556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en-CA" sz="1700" kern="1200" dirty="0"/>
            </a:p>
          </p:txBody>
        </p:sp>
      </p:grpSp>
      <p:sp>
        <p:nvSpPr>
          <p:cNvPr id="16" name="TextBox 15">
            <a:extLst>
              <a:ext uri="{FF2B5EF4-FFF2-40B4-BE49-F238E27FC236}">
                <a16:creationId xmlns:a16="http://schemas.microsoft.com/office/drawing/2014/main" id="{C8AD4CBB-A6B9-41BE-9D91-381B80725165}"/>
              </a:ext>
            </a:extLst>
          </p:cNvPr>
          <p:cNvSpPr txBox="1"/>
          <p:nvPr/>
        </p:nvSpPr>
        <p:spPr>
          <a:xfrm>
            <a:off x="9615637" y="4852579"/>
            <a:ext cx="21514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/>
              <a:t>Customer-lead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AF5CDCA4-B16A-4F34-AB4A-90E31FC12A45}"/>
              </a:ext>
            </a:extLst>
          </p:cNvPr>
          <p:cNvSpPr txBox="1"/>
          <p:nvPr/>
        </p:nvSpPr>
        <p:spPr>
          <a:xfrm>
            <a:off x="9615637" y="5431225"/>
            <a:ext cx="21514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/>
              <a:t>Nymi-lead</a:t>
            </a:r>
          </a:p>
        </p:txBody>
      </p:sp>
      <p:graphicFrame>
        <p:nvGraphicFramePr>
          <p:cNvPr id="19" name="Content Placeholder 3">
            <a:extLst>
              <a:ext uri="{FF2B5EF4-FFF2-40B4-BE49-F238E27FC236}">
                <a16:creationId xmlns:a16="http://schemas.microsoft.com/office/drawing/2014/main" id="{80866BEE-DE37-46B0-A0AE-B558946850E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2581017"/>
              </p:ext>
            </p:extLst>
          </p:nvPr>
        </p:nvGraphicFramePr>
        <p:xfrm>
          <a:off x="436565" y="1270000"/>
          <a:ext cx="8322424" cy="355225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20" name="TextBox 19">
            <a:extLst>
              <a:ext uri="{FF2B5EF4-FFF2-40B4-BE49-F238E27FC236}">
                <a16:creationId xmlns:a16="http://schemas.microsoft.com/office/drawing/2014/main" id="{9CE89D8F-3AE6-45FA-AD6D-13C14143BA3A}"/>
              </a:ext>
            </a:extLst>
          </p:cNvPr>
          <p:cNvSpPr txBox="1"/>
          <p:nvPr/>
        </p:nvSpPr>
        <p:spPr>
          <a:xfrm>
            <a:off x="1126156" y="4263991"/>
            <a:ext cx="50628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/>
              <a:t> 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17766032-B0FE-4A98-AFB3-A7150B6F4D9A}"/>
              </a:ext>
            </a:extLst>
          </p:cNvPr>
          <p:cNvSpPr txBox="1"/>
          <p:nvPr/>
        </p:nvSpPr>
        <p:spPr>
          <a:xfrm>
            <a:off x="971397" y="4681560"/>
            <a:ext cx="4668253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/>
              <a:t>Nymi has templates of these documents.</a:t>
            </a:r>
          </a:p>
          <a:p>
            <a:r>
              <a:rPr lang="en-CA" dirty="0">
                <a:hlinkClick r:id="rId9"/>
              </a:rPr>
              <a:t>https://support.nymi.com/hc/en-us/articles/7544067420052-Connected-Worker-Platform-1-3-Sample-GAMP-Documents</a:t>
            </a:r>
            <a:endParaRPr lang="en-CA" dirty="0"/>
          </a:p>
          <a:p>
            <a:endParaRPr lang="en-CA" dirty="0"/>
          </a:p>
        </p:txBody>
      </p: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657627C7-6AAE-4992-9B06-0EBC1CD20BFC}"/>
              </a:ext>
            </a:extLst>
          </p:cNvPr>
          <p:cNvCxnSpPr>
            <a:cxnSpLocks/>
          </p:cNvCxnSpPr>
          <p:nvPr/>
        </p:nvCxnSpPr>
        <p:spPr>
          <a:xfrm>
            <a:off x="2254685" y="1270000"/>
            <a:ext cx="0" cy="3363323"/>
          </a:xfrm>
          <a:prstGeom prst="line">
            <a:avLst/>
          </a:prstGeom>
          <a:ln w="3175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C68885FE-3328-49F2-BB64-53508E918434}"/>
              </a:ext>
            </a:extLst>
          </p:cNvPr>
          <p:cNvCxnSpPr>
            <a:cxnSpLocks/>
          </p:cNvCxnSpPr>
          <p:nvPr/>
        </p:nvCxnSpPr>
        <p:spPr>
          <a:xfrm>
            <a:off x="4285989" y="1257474"/>
            <a:ext cx="0" cy="3375849"/>
          </a:xfrm>
          <a:prstGeom prst="line">
            <a:avLst/>
          </a:prstGeom>
          <a:ln w="3175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>
            <a:extLst>
              <a:ext uri="{FF2B5EF4-FFF2-40B4-BE49-F238E27FC236}">
                <a16:creationId xmlns:a16="http://schemas.microsoft.com/office/drawing/2014/main" id="{A7C06D3C-5285-4C75-ADA0-CD2B3150E1AC}"/>
              </a:ext>
            </a:extLst>
          </p:cNvPr>
          <p:cNvSpPr txBox="1"/>
          <p:nvPr/>
        </p:nvSpPr>
        <p:spPr>
          <a:xfrm>
            <a:off x="1052492" y="1569706"/>
            <a:ext cx="11695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/>
              <a:t>Planning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4462D07E-E836-4701-9F53-1D1514550C2E}"/>
              </a:ext>
            </a:extLst>
          </p:cNvPr>
          <p:cNvSpPr txBox="1"/>
          <p:nvPr/>
        </p:nvSpPr>
        <p:spPr>
          <a:xfrm>
            <a:off x="2393152" y="1569706"/>
            <a:ext cx="17543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/>
              <a:t>Specification</a:t>
            </a:r>
          </a:p>
        </p:txBody>
      </p: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E0DB5B14-65A7-4E06-915E-1F331CA030D4}"/>
              </a:ext>
            </a:extLst>
          </p:cNvPr>
          <p:cNvCxnSpPr>
            <a:cxnSpLocks/>
          </p:cNvCxnSpPr>
          <p:nvPr/>
        </p:nvCxnSpPr>
        <p:spPr>
          <a:xfrm>
            <a:off x="8117255" y="1233033"/>
            <a:ext cx="0" cy="3375849"/>
          </a:xfrm>
          <a:prstGeom prst="line">
            <a:avLst/>
          </a:prstGeom>
          <a:ln w="3175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Box 32">
            <a:extLst>
              <a:ext uri="{FF2B5EF4-FFF2-40B4-BE49-F238E27FC236}">
                <a16:creationId xmlns:a16="http://schemas.microsoft.com/office/drawing/2014/main" id="{8F5914C6-6C3A-4DCA-9F1A-C03199EFCD3C}"/>
              </a:ext>
            </a:extLst>
          </p:cNvPr>
          <p:cNvSpPr txBox="1"/>
          <p:nvPr/>
        </p:nvSpPr>
        <p:spPr>
          <a:xfrm>
            <a:off x="4593265" y="1569706"/>
            <a:ext cx="17240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/>
              <a:t>Verification</a:t>
            </a:r>
          </a:p>
        </p:txBody>
      </p:sp>
    </p:spTree>
    <p:extLst>
      <p:ext uri="{BB962C8B-B14F-4D97-AF65-F5344CB8AC3E}">
        <p14:creationId xmlns:p14="http://schemas.microsoft.com/office/powerpoint/2010/main" val="25937553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0C67D7-B499-41EF-99FB-50B8E8E7BB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7029" y="363538"/>
            <a:ext cx="11216808" cy="540000"/>
          </a:xfrm>
        </p:spPr>
        <p:txBody>
          <a:bodyPr/>
          <a:lstStyle/>
          <a:p>
            <a:r>
              <a:rPr lang="en-CA" dirty="0"/>
              <a:t>URS</a:t>
            </a:r>
          </a:p>
        </p:txBody>
      </p:sp>
      <p:pic>
        <p:nvPicPr>
          <p:cNvPr id="6" name="Picture 5" descr="A picture containing drawing&#10;&#10;Description automatically generated">
            <a:extLst>
              <a:ext uri="{FF2B5EF4-FFF2-40B4-BE49-F238E27FC236}">
                <a16:creationId xmlns:a16="http://schemas.microsoft.com/office/drawing/2014/main" id="{3ADCCAB2-7228-4D1B-925B-744B08C6A3F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25502" y="1383954"/>
            <a:ext cx="755391" cy="75191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5C063E77-83F0-47F6-8143-20C636E1E934}"/>
              </a:ext>
            </a:extLst>
          </p:cNvPr>
          <p:cNvSpPr txBox="1"/>
          <p:nvPr/>
        </p:nvSpPr>
        <p:spPr>
          <a:xfrm>
            <a:off x="4826419" y="2149154"/>
            <a:ext cx="205215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1200" dirty="0"/>
              <a:t>Validated </a:t>
            </a:r>
          </a:p>
          <a:p>
            <a:r>
              <a:rPr lang="en-CA" sz="1200" dirty="0"/>
              <a:t>solution!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84AC077-ABC7-437F-BE4F-E670DA95CF61}"/>
              </a:ext>
            </a:extLst>
          </p:cNvPr>
          <p:cNvSpPr txBox="1"/>
          <p:nvPr/>
        </p:nvSpPr>
        <p:spPr>
          <a:xfrm>
            <a:off x="6906588" y="898870"/>
            <a:ext cx="4976261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/>
              <a:t>User Requirements Specification </a:t>
            </a:r>
            <a:r>
              <a:rPr lang="en-US" dirty="0"/>
              <a:t>document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List of requirements that the customer requires to implement Connected Worker Platform.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Customer written &amp; led.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Nymi can assist in the creation.  </a:t>
            </a:r>
            <a:endParaRPr lang="en-CA" dirty="0"/>
          </a:p>
        </p:txBody>
      </p:sp>
      <p:graphicFrame>
        <p:nvGraphicFramePr>
          <p:cNvPr id="17" name="Content Placeholder 3">
            <a:extLst>
              <a:ext uri="{FF2B5EF4-FFF2-40B4-BE49-F238E27FC236}">
                <a16:creationId xmlns:a16="http://schemas.microsoft.com/office/drawing/2014/main" id="{76C0AF72-6BCA-49E7-B77A-AA786E8BFFC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55895314"/>
              </p:ext>
            </p:extLst>
          </p:nvPr>
        </p:nvGraphicFramePr>
        <p:xfrm>
          <a:off x="436565" y="834068"/>
          <a:ext cx="4323325" cy="192033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D0198BE7-C85C-46DC-9998-35E498FEB2E3}"/>
              </a:ext>
            </a:extLst>
          </p:cNvPr>
          <p:cNvCxnSpPr/>
          <p:nvPr/>
        </p:nvCxnSpPr>
        <p:spPr>
          <a:xfrm>
            <a:off x="1315233" y="844697"/>
            <a:ext cx="0" cy="1920335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6995E8E4-5302-46AD-987C-8EE211BD005D}"/>
              </a:ext>
            </a:extLst>
          </p:cNvPr>
          <p:cNvCxnSpPr/>
          <p:nvPr/>
        </p:nvCxnSpPr>
        <p:spPr>
          <a:xfrm>
            <a:off x="2457189" y="834068"/>
            <a:ext cx="0" cy="1920335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41D8C835-8ADC-4D9B-A51F-1D8415A0894B}"/>
              </a:ext>
            </a:extLst>
          </p:cNvPr>
          <p:cNvCxnSpPr/>
          <p:nvPr/>
        </p:nvCxnSpPr>
        <p:spPr>
          <a:xfrm>
            <a:off x="4722532" y="834068"/>
            <a:ext cx="0" cy="1920335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>
            <a:extLst>
              <a:ext uri="{FF2B5EF4-FFF2-40B4-BE49-F238E27FC236}">
                <a16:creationId xmlns:a16="http://schemas.microsoft.com/office/drawing/2014/main" id="{2F9C686A-541C-D0B2-BD69-0C00E9852EF2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877928" y="4247182"/>
            <a:ext cx="6335009" cy="93358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B6BDC869-89F2-283B-9907-FD2D4289C665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963664" y="3944536"/>
            <a:ext cx="6163535" cy="3143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592774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0C67D7-B499-41EF-99FB-50B8E8E7BB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7029" y="363538"/>
            <a:ext cx="11216808" cy="540000"/>
          </a:xfrm>
        </p:spPr>
        <p:txBody>
          <a:bodyPr/>
          <a:lstStyle/>
          <a:p>
            <a:r>
              <a:rPr lang="en-CA" dirty="0"/>
              <a:t>FS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84AC077-ABC7-437F-BE4F-E670DA95CF61}"/>
              </a:ext>
            </a:extLst>
          </p:cNvPr>
          <p:cNvSpPr txBox="1"/>
          <p:nvPr/>
        </p:nvSpPr>
        <p:spPr>
          <a:xfrm>
            <a:off x="7011195" y="855410"/>
            <a:ext cx="4976261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/>
              <a:t>Functional Specifications </a:t>
            </a:r>
            <a:r>
              <a:rPr lang="en-US" dirty="0"/>
              <a:t>document.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Provides information about functional specifications in the Nymi solution that address each requirement outlined in the URS.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Nymi written and led.</a:t>
            </a:r>
            <a:endParaRPr lang="en-CA" dirty="0"/>
          </a:p>
        </p:txBody>
      </p:sp>
      <p:pic>
        <p:nvPicPr>
          <p:cNvPr id="16" name="Picture 15" descr="A picture containing drawing&#10;&#10;Description automatically generated">
            <a:extLst>
              <a:ext uri="{FF2B5EF4-FFF2-40B4-BE49-F238E27FC236}">
                <a16:creationId xmlns:a16="http://schemas.microsoft.com/office/drawing/2014/main" id="{1F9A7AD4-B62A-4863-AD0C-D3F225BE7F5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25502" y="1383954"/>
            <a:ext cx="755391" cy="751910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A74EBF17-F157-435F-8354-F48940E99D76}"/>
              </a:ext>
            </a:extLst>
          </p:cNvPr>
          <p:cNvSpPr txBox="1"/>
          <p:nvPr/>
        </p:nvSpPr>
        <p:spPr>
          <a:xfrm>
            <a:off x="4885867" y="2251164"/>
            <a:ext cx="205215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1400" dirty="0"/>
              <a:t>Validated </a:t>
            </a:r>
          </a:p>
          <a:p>
            <a:r>
              <a:rPr lang="en-CA" sz="1400" dirty="0"/>
              <a:t>solution!</a:t>
            </a:r>
          </a:p>
        </p:txBody>
      </p:sp>
      <p:graphicFrame>
        <p:nvGraphicFramePr>
          <p:cNvPr id="19" name="Content Placeholder 3">
            <a:extLst>
              <a:ext uri="{FF2B5EF4-FFF2-40B4-BE49-F238E27FC236}">
                <a16:creationId xmlns:a16="http://schemas.microsoft.com/office/drawing/2014/main" id="{4CAD2695-4090-4FB6-9F49-04BF5EA0F97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90232697"/>
              </p:ext>
            </p:extLst>
          </p:nvPr>
        </p:nvGraphicFramePr>
        <p:xfrm>
          <a:off x="436565" y="834068"/>
          <a:ext cx="4323325" cy="192033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E38630E1-1831-45AB-A251-D6439DB803E7}"/>
              </a:ext>
            </a:extLst>
          </p:cNvPr>
          <p:cNvCxnSpPr/>
          <p:nvPr/>
        </p:nvCxnSpPr>
        <p:spPr>
          <a:xfrm>
            <a:off x="1110696" y="844697"/>
            <a:ext cx="0" cy="1920335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17855B39-A311-4377-90A9-743132BD55F2}"/>
              </a:ext>
            </a:extLst>
          </p:cNvPr>
          <p:cNvCxnSpPr/>
          <p:nvPr/>
        </p:nvCxnSpPr>
        <p:spPr>
          <a:xfrm>
            <a:off x="2409062" y="844697"/>
            <a:ext cx="0" cy="1920335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A26129E9-24CD-4F51-A574-A7AF5CF03310}"/>
              </a:ext>
            </a:extLst>
          </p:cNvPr>
          <p:cNvCxnSpPr/>
          <p:nvPr/>
        </p:nvCxnSpPr>
        <p:spPr>
          <a:xfrm>
            <a:off x="4759890" y="834068"/>
            <a:ext cx="0" cy="1920335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>
            <a:extLst>
              <a:ext uri="{FF2B5EF4-FFF2-40B4-BE49-F238E27FC236}">
                <a16:creationId xmlns:a16="http://schemas.microsoft.com/office/drawing/2014/main" id="{4DF91DDE-4562-EE9A-3F98-3497F1E67421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598227" y="4380680"/>
            <a:ext cx="6382641" cy="12384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059870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0C67D7-B499-41EF-99FB-50B8E8E7BB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7029" y="363538"/>
            <a:ext cx="11216808" cy="540000"/>
          </a:xfrm>
        </p:spPr>
        <p:txBody>
          <a:bodyPr>
            <a:normAutofit/>
          </a:bodyPr>
          <a:lstStyle/>
          <a:p>
            <a:r>
              <a:rPr lang="en-CA" dirty="0"/>
              <a:t>CS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3595FFA6-6FDD-491B-B05D-E1A76DEA9680}"/>
              </a:ext>
            </a:extLst>
          </p:cNvPr>
          <p:cNvSpPr txBox="1"/>
          <p:nvPr/>
        </p:nvSpPr>
        <p:spPr>
          <a:xfrm>
            <a:off x="7191471" y="801570"/>
            <a:ext cx="408211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/>
              <a:t>Configuration Specification </a:t>
            </a:r>
            <a:r>
              <a:rPr lang="en-US" dirty="0"/>
              <a:t>document.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Provides configuration information when the customer must perform a physical qualification to validate that an FS requirement meets the URS requirement.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Nymi written and led.</a:t>
            </a:r>
            <a:endParaRPr lang="en-CA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2E7D4E8-E023-4748-A538-59E7888D88E2}"/>
              </a:ext>
            </a:extLst>
          </p:cNvPr>
          <p:cNvSpPr txBox="1"/>
          <p:nvPr/>
        </p:nvSpPr>
        <p:spPr>
          <a:xfrm>
            <a:off x="808526" y="6267609"/>
            <a:ext cx="810057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b="1" dirty="0"/>
              <a:t>NOTE</a:t>
            </a:r>
            <a:r>
              <a:rPr lang="en-CA" dirty="0"/>
              <a:t>: Not all FS requirements will have a corresponding CS line item</a:t>
            </a:r>
          </a:p>
          <a:p>
            <a:endParaRPr lang="en-CA" dirty="0"/>
          </a:p>
        </p:txBody>
      </p:sp>
      <p:pic>
        <p:nvPicPr>
          <p:cNvPr id="17" name="Picture 16" descr="A picture containing drawing&#10;&#10;Description automatically generated">
            <a:extLst>
              <a:ext uri="{FF2B5EF4-FFF2-40B4-BE49-F238E27FC236}">
                <a16:creationId xmlns:a16="http://schemas.microsoft.com/office/drawing/2014/main" id="{1FDA9981-A359-4C6B-A753-620EB520578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25502" y="1383954"/>
            <a:ext cx="755391" cy="751910"/>
          </a:xfrm>
          <a:prstGeom prst="rect">
            <a:avLst/>
          </a:prstGeom>
        </p:spPr>
      </p:pic>
      <p:graphicFrame>
        <p:nvGraphicFramePr>
          <p:cNvPr id="18" name="Content Placeholder 3">
            <a:extLst>
              <a:ext uri="{FF2B5EF4-FFF2-40B4-BE49-F238E27FC236}">
                <a16:creationId xmlns:a16="http://schemas.microsoft.com/office/drawing/2014/main" id="{419ADAE5-5889-4C09-A296-D4E05F98243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85822742"/>
              </p:ext>
            </p:extLst>
          </p:nvPr>
        </p:nvGraphicFramePr>
        <p:xfrm>
          <a:off x="436565" y="834068"/>
          <a:ext cx="4323325" cy="192033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60D0BDF5-3999-46DB-A628-43D00A77411D}"/>
              </a:ext>
            </a:extLst>
          </p:cNvPr>
          <p:cNvCxnSpPr/>
          <p:nvPr/>
        </p:nvCxnSpPr>
        <p:spPr>
          <a:xfrm>
            <a:off x="1110696" y="844697"/>
            <a:ext cx="0" cy="1920335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8B6B7AF7-1764-4280-84E4-6E8F259794B0}"/>
              </a:ext>
            </a:extLst>
          </p:cNvPr>
          <p:cNvCxnSpPr/>
          <p:nvPr/>
        </p:nvCxnSpPr>
        <p:spPr>
          <a:xfrm>
            <a:off x="2409062" y="844697"/>
            <a:ext cx="0" cy="1920335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4C12F273-3E8B-4143-BFD6-09F52B6ACF0D}"/>
              </a:ext>
            </a:extLst>
          </p:cNvPr>
          <p:cNvCxnSpPr/>
          <p:nvPr/>
        </p:nvCxnSpPr>
        <p:spPr>
          <a:xfrm>
            <a:off x="4759890" y="834068"/>
            <a:ext cx="0" cy="1920335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5">
            <a:extLst>
              <a:ext uri="{FF2B5EF4-FFF2-40B4-BE49-F238E27FC236}">
                <a16:creationId xmlns:a16="http://schemas.microsoft.com/office/drawing/2014/main" id="{B3DB65B8-E74A-1408-BBAE-FAAD33BD1AAE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751192" y="3256983"/>
            <a:ext cx="6220693" cy="2829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958996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0C67D7-B499-41EF-99FB-50B8E8E7BB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7029" y="363538"/>
            <a:ext cx="11216808" cy="540000"/>
          </a:xfrm>
        </p:spPr>
        <p:txBody>
          <a:bodyPr/>
          <a:lstStyle/>
          <a:p>
            <a:r>
              <a:rPr lang="en-CA" dirty="0"/>
              <a:t>IQ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84AC077-ABC7-437F-BE4F-E670DA95CF61}"/>
              </a:ext>
            </a:extLst>
          </p:cNvPr>
          <p:cNvSpPr txBox="1"/>
          <p:nvPr/>
        </p:nvSpPr>
        <p:spPr>
          <a:xfrm>
            <a:off x="7117885" y="832665"/>
            <a:ext cx="4976261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/>
              <a:t>Installation</a:t>
            </a:r>
            <a:r>
              <a:rPr lang="en-US" dirty="0"/>
              <a:t> </a:t>
            </a:r>
            <a:r>
              <a:rPr lang="en-US" b="1" dirty="0"/>
              <a:t>Qualification</a:t>
            </a:r>
            <a:r>
              <a:rPr lang="en-US" dirty="0"/>
              <a:t> document.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Details the customer’s test run that is performed  to validate installation-specific requirements that are present in the URS and described in Nymi’s FS and CS responses.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Customer written &amp; led.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Nymi can assist in the creation.</a:t>
            </a:r>
            <a:endParaRPr lang="en-CA" dirty="0"/>
          </a:p>
        </p:txBody>
      </p:sp>
      <p:pic>
        <p:nvPicPr>
          <p:cNvPr id="16" name="Picture 15" descr="A picture containing drawing&#10;&#10;Description automatically generated">
            <a:extLst>
              <a:ext uri="{FF2B5EF4-FFF2-40B4-BE49-F238E27FC236}">
                <a16:creationId xmlns:a16="http://schemas.microsoft.com/office/drawing/2014/main" id="{3BF1D7C1-C71E-4756-8739-C8184C1FEB5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25502" y="1383954"/>
            <a:ext cx="755391" cy="751910"/>
          </a:xfrm>
          <a:prstGeom prst="rect">
            <a:avLst/>
          </a:prstGeom>
        </p:spPr>
      </p:pic>
      <p:graphicFrame>
        <p:nvGraphicFramePr>
          <p:cNvPr id="17" name="Content Placeholder 3">
            <a:extLst>
              <a:ext uri="{FF2B5EF4-FFF2-40B4-BE49-F238E27FC236}">
                <a16:creationId xmlns:a16="http://schemas.microsoft.com/office/drawing/2014/main" id="{AD06DAFD-A65C-4CC0-B968-E71BA336E6C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3645761"/>
              </p:ext>
            </p:extLst>
          </p:nvPr>
        </p:nvGraphicFramePr>
        <p:xfrm>
          <a:off x="436565" y="834068"/>
          <a:ext cx="4323325" cy="192033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CCEEDF02-234D-47AA-9482-9F121AC693E4}"/>
              </a:ext>
            </a:extLst>
          </p:cNvPr>
          <p:cNvCxnSpPr/>
          <p:nvPr/>
        </p:nvCxnSpPr>
        <p:spPr>
          <a:xfrm>
            <a:off x="1110696" y="844697"/>
            <a:ext cx="0" cy="1920335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7BDC89D1-B352-4AFD-9661-EA3EB822A5FC}"/>
              </a:ext>
            </a:extLst>
          </p:cNvPr>
          <p:cNvCxnSpPr/>
          <p:nvPr/>
        </p:nvCxnSpPr>
        <p:spPr>
          <a:xfrm>
            <a:off x="2409062" y="844697"/>
            <a:ext cx="0" cy="1920335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A3D47EA4-7734-4801-AB77-5FF53D70E92B}"/>
              </a:ext>
            </a:extLst>
          </p:cNvPr>
          <p:cNvCxnSpPr/>
          <p:nvPr/>
        </p:nvCxnSpPr>
        <p:spPr>
          <a:xfrm>
            <a:off x="4759890" y="834068"/>
            <a:ext cx="0" cy="1920335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5D68D459-B26C-68E3-3CEB-D1D3F40416BD}"/>
              </a:ext>
            </a:extLst>
          </p:cNvPr>
          <p:cNvSpPr txBox="1"/>
          <p:nvPr/>
        </p:nvSpPr>
        <p:spPr>
          <a:xfrm>
            <a:off x="656492" y="5967046"/>
            <a:ext cx="58615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/>
              <a:t>NOTE: Not all requirements require installation testing </a:t>
            </a:r>
          </a:p>
        </p:txBody>
      </p:sp>
    </p:spTree>
    <p:extLst>
      <p:ext uri="{BB962C8B-B14F-4D97-AF65-F5344CB8AC3E}">
        <p14:creationId xmlns:p14="http://schemas.microsoft.com/office/powerpoint/2010/main" val="208912982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0C67D7-B499-41EF-99FB-50B8E8E7BB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7029" y="363538"/>
            <a:ext cx="11216808" cy="540000"/>
          </a:xfrm>
        </p:spPr>
        <p:txBody>
          <a:bodyPr/>
          <a:lstStyle/>
          <a:p>
            <a:r>
              <a:rPr lang="en-CA" dirty="0"/>
              <a:t>OQ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84AC077-ABC7-437F-BE4F-E670DA95CF61}"/>
              </a:ext>
            </a:extLst>
          </p:cNvPr>
          <p:cNvSpPr txBox="1"/>
          <p:nvPr/>
        </p:nvSpPr>
        <p:spPr>
          <a:xfrm>
            <a:off x="7140503" y="822036"/>
            <a:ext cx="4976261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b="1" dirty="0"/>
              <a:t>Operations Qualification </a:t>
            </a:r>
            <a:r>
              <a:rPr lang="en-CA" dirty="0"/>
              <a:t>document.</a:t>
            </a: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Details customer’s test run that is performed  to validate operation-specific requirements that are present in the URS and described in Nymi’s FS and CS responses.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Customer written and led.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Nymi can assist in the creation.</a:t>
            </a:r>
            <a:endParaRPr lang="en-CA" dirty="0"/>
          </a:p>
        </p:txBody>
      </p:sp>
      <p:pic>
        <p:nvPicPr>
          <p:cNvPr id="16" name="Picture 15" descr="A picture containing drawing&#10;&#10;Description automatically generated">
            <a:extLst>
              <a:ext uri="{FF2B5EF4-FFF2-40B4-BE49-F238E27FC236}">
                <a16:creationId xmlns:a16="http://schemas.microsoft.com/office/drawing/2014/main" id="{1DE4BE03-61EC-4E07-863A-B459E4C0EB2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25502" y="1383954"/>
            <a:ext cx="755391" cy="751910"/>
          </a:xfrm>
          <a:prstGeom prst="rect">
            <a:avLst/>
          </a:prstGeom>
        </p:spPr>
      </p:pic>
      <p:graphicFrame>
        <p:nvGraphicFramePr>
          <p:cNvPr id="17" name="Content Placeholder 3">
            <a:extLst>
              <a:ext uri="{FF2B5EF4-FFF2-40B4-BE49-F238E27FC236}">
                <a16:creationId xmlns:a16="http://schemas.microsoft.com/office/drawing/2014/main" id="{50A74CA4-C079-4D55-A4F8-11C929B0CE6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90207136"/>
              </p:ext>
            </p:extLst>
          </p:nvPr>
        </p:nvGraphicFramePr>
        <p:xfrm>
          <a:off x="436565" y="834068"/>
          <a:ext cx="4323325" cy="192033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262670DB-1D3D-4833-AEDC-9A464051ED74}"/>
              </a:ext>
            </a:extLst>
          </p:cNvPr>
          <p:cNvCxnSpPr/>
          <p:nvPr/>
        </p:nvCxnSpPr>
        <p:spPr>
          <a:xfrm>
            <a:off x="1110696" y="844697"/>
            <a:ext cx="0" cy="1920335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1BB54796-63FD-46D7-877F-627CBC816709}"/>
              </a:ext>
            </a:extLst>
          </p:cNvPr>
          <p:cNvCxnSpPr/>
          <p:nvPr/>
        </p:nvCxnSpPr>
        <p:spPr>
          <a:xfrm>
            <a:off x="2409062" y="844697"/>
            <a:ext cx="0" cy="1920335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E4268412-1745-4767-AFE0-030B36FDC964}"/>
              </a:ext>
            </a:extLst>
          </p:cNvPr>
          <p:cNvCxnSpPr/>
          <p:nvPr/>
        </p:nvCxnSpPr>
        <p:spPr>
          <a:xfrm>
            <a:off x="4759890" y="834068"/>
            <a:ext cx="0" cy="1920335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A0F298D7-223E-D9B8-621C-0AFE978A7200}"/>
              </a:ext>
            </a:extLst>
          </p:cNvPr>
          <p:cNvSpPr txBox="1"/>
          <p:nvPr/>
        </p:nvSpPr>
        <p:spPr>
          <a:xfrm>
            <a:off x="183894" y="5474046"/>
            <a:ext cx="586153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/>
              <a:t>NOTE: Not all requirements</a:t>
            </a:r>
          </a:p>
          <a:p>
            <a:r>
              <a:rPr lang="en-CA" dirty="0"/>
              <a:t> require operational testing 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369D43A-4807-6730-6449-02FDE519AECB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186078" y="2998931"/>
            <a:ext cx="5920981" cy="37791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191066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0C67D7-B499-41EF-99FB-50B8E8E7BB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7029" y="363538"/>
            <a:ext cx="11216808" cy="540000"/>
          </a:xfrm>
        </p:spPr>
        <p:txBody>
          <a:bodyPr/>
          <a:lstStyle/>
          <a:p>
            <a:r>
              <a:rPr lang="en-CA" dirty="0"/>
              <a:t>PQ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84AC077-ABC7-437F-BE4F-E670DA95CF61}"/>
              </a:ext>
            </a:extLst>
          </p:cNvPr>
          <p:cNvSpPr txBox="1"/>
          <p:nvPr/>
        </p:nvSpPr>
        <p:spPr>
          <a:xfrm>
            <a:off x="6766084" y="844697"/>
            <a:ext cx="4976261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b="1" dirty="0"/>
              <a:t>Performance Qualification </a:t>
            </a:r>
            <a:r>
              <a:rPr lang="en-CA" dirty="0"/>
              <a:t>document.</a:t>
            </a: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Details customer’s test runs that is performed  to verify that the system consistently performs to the performance-related specifications described in Nymi’s FS and CS responses.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Customer written and led.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Nymi can assist in the creation.</a:t>
            </a:r>
            <a:endParaRPr lang="en-CA" dirty="0"/>
          </a:p>
        </p:txBody>
      </p:sp>
      <p:pic>
        <p:nvPicPr>
          <p:cNvPr id="16" name="Picture 15" descr="A picture containing drawing&#10;&#10;Description automatically generated">
            <a:extLst>
              <a:ext uri="{FF2B5EF4-FFF2-40B4-BE49-F238E27FC236}">
                <a16:creationId xmlns:a16="http://schemas.microsoft.com/office/drawing/2014/main" id="{BE43E65C-6CB7-4B9C-988D-8A83386DE1A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25502" y="1383954"/>
            <a:ext cx="755391" cy="751910"/>
          </a:xfrm>
          <a:prstGeom prst="rect">
            <a:avLst/>
          </a:prstGeom>
        </p:spPr>
      </p:pic>
      <p:graphicFrame>
        <p:nvGraphicFramePr>
          <p:cNvPr id="17" name="Content Placeholder 3">
            <a:extLst>
              <a:ext uri="{FF2B5EF4-FFF2-40B4-BE49-F238E27FC236}">
                <a16:creationId xmlns:a16="http://schemas.microsoft.com/office/drawing/2014/main" id="{30DD56A6-5252-4481-91A7-43F6D00478C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49444272"/>
              </p:ext>
            </p:extLst>
          </p:nvPr>
        </p:nvGraphicFramePr>
        <p:xfrm>
          <a:off x="436565" y="834068"/>
          <a:ext cx="4323325" cy="192033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C069C012-724C-4FC9-BF09-AFE61D6F2816}"/>
              </a:ext>
            </a:extLst>
          </p:cNvPr>
          <p:cNvCxnSpPr/>
          <p:nvPr/>
        </p:nvCxnSpPr>
        <p:spPr>
          <a:xfrm>
            <a:off x="1110696" y="844697"/>
            <a:ext cx="0" cy="1920335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D8518450-027C-4EA9-B4CF-9A147CC073AE}"/>
              </a:ext>
            </a:extLst>
          </p:cNvPr>
          <p:cNvCxnSpPr/>
          <p:nvPr/>
        </p:nvCxnSpPr>
        <p:spPr>
          <a:xfrm>
            <a:off x="2409062" y="844697"/>
            <a:ext cx="0" cy="1920335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44FE7FA0-5EB2-4F19-BD28-5C1F2C402993}"/>
              </a:ext>
            </a:extLst>
          </p:cNvPr>
          <p:cNvCxnSpPr/>
          <p:nvPr/>
        </p:nvCxnSpPr>
        <p:spPr>
          <a:xfrm>
            <a:off x="4759890" y="834068"/>
            <a:ext cx="0" cy="1920335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>
            <a:extLst>
              <a:ext uri="{FF2B5EF4-FFF2-40B4-BE49-F238E27FC236}">
                <a16:creationId xmlns:a16="http://schemas.microsoft.com/office/drawing/2014/main" id="{B3DEA2E9-BEBE-BE7B-18F8-8752127B170A}"/>
              </a:ext>
            </a:extLst>
          </p:cNvPr>
          <p:cNvSpPr txBox="1"/>
          <p:nvPr/>
        </p:nvSpPr>
        <p:spPr>
          <a:xfrm>
            <a:off x="656492" y="5967046"/>
            <a:ext cx="58615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/>
              <a:t>NOTE: Not all requirements require performance testing </a:t>
            </a:r>
          </a:p>
        </p:txBody>
      </p:sp>
    </p:spTree>
    <p:extLst>
      <p:ext uri="{BB962C8B-B14F-4D97-AF65-F5344CB8AC3E}">
        <p14:creationId xmlns:p14="http://schemas.microsoft.com/office/powerpoint/2010/main" val="235278153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5fc3bb3c-a60a-4e21-b356-ee9f62ac1265">
      <UserInfo>
        <DisplayName>Magno Gomes</DisplayName>
        <AccountId>15</AccountId>
        <AccountType/>
      </UserInfo>
    </SharedWithUsers>
    <MediaLengthInSeconds xmlns="4541cc3c-3c8a-4aeb-a424-9c94cac8aacf" xsi:nil="true"/>
    <TaxCatchAll xmlns="5fc3bb3c-a60a-4e21-b356-ee9f62ac1265" xsi:nil="true"/>
    <lcf76f155ced4ddcb4097134ff3c332f xmlns="4541cc3c-3c8a-4aeb-a424-9c94cac8aacf">
      <Terms xmlns="http://schemas.microsoft.com/office/infopath/2007/PartnerControls"/>
    </lcf76f155ced4ddcb4097134ff3c332f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360A5040C291042A82A629FC0D4F239" ma:contentTypeVersion="17" ma:contentTypeDescription="Create a new document." ma:contentTypeScope="" ma:versionID="a41be3076aa4b101e6f2dc38b21bda37">
  <xsd:schema xmlns:xsd="http://www.w3.org/2001/XMLSchema" xmlns:xs="http://www.w3.org/2001/XMLSchema" xmlns:p="http://schemas.microsoft.com/office/2006/metadata/properties" xmlns:ns2="4541cc3c-3c8a-4aeb-a424-9c94cac8aacf" xmlns:ns3="5fc3bb3c-a60a-4e21-b356-ee9f62ac1265" targetNamespace="http://schemas.microsoft.com/office/2006/metadata/properties" ma:root="true" ma:fieldsID="9cdef9893aa6f3f9387ad5b6b3fd552a" ns2:_="" ns3:_="">
    <xsd:import namespace="4541cc3c-3c8a-4aeb-a424-9c94cac8aacf"/>
    <xsd:import namespace="5fc3bb3c-a60a-4e21-b356-ee9f62ac1265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MediaServiceOCR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541cc3c-3c8a-4aeb-a424-9c94cac8aac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KeyPoints" ma:index="11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2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LengthInSeconds" ma:index="19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1" nillable="true" ma:taxonomy="true" ma:internalName="lcf76f155ced4ddcb4097134ff3c332f" ma:taxonomyFieldName="MediaServiceImageTags" ma:displayName="Image Tags" ma:readOnly="false" ma:fieldId="{5cf76f15-5ced-4ddc-b409-7134ff3c332f}" ma:taxonomyMulti="true" ma:sspId="3893a89d-9770-45a3-9f0e-dfa71f74e201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3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Location" ma:index="24" nillable="true" ma:displayName="Location" ma:indexed="true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fc3bb3c-a60a-4e21-b356-ee9f62ac1265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2" nillable="true" ma:displayName="Taxonomy Catch All Column" ma:hidden="true" ma:list="{6115c3b8-a239-4dc5-9482-52dc3e80c835}" ma:internalName="TaxCatchAll" ma:showField="CatchAllData" ma:web="5fc3bb3c-a60a-4e21-b356-ee9f62ac126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9B797190-298D-4A23-8B7E-1B5A2CD24849}">
  <ds:schemaRefs>
    <ds:schemaRef ds:uri="http://purl.org/dc/dcmitype/"/>
    <ds:schemaRef ds:uri="http://purl.org/dc/elements/1.1/"/>
    <ds:schemaRef ds:uri="c3a2427c-4223-425e-a2c9-ae01ffb0777e"/>
    <ds:schemaRef ds:uri="http://schemas.microsoft.com/office/2006/documentManagement/types"/>
    <ds:schemaRef ds:uri="http://schemas.microsoft.com/office/2006/metadata/properties"/>
    <ds:schemaRef ds:uri="http://schemas.openxmlformats.org/package/2006/metadata/core-properties"/>
    <ds:schemaRef ds:uri="http://schemas.microsoft.com/office/infopath/2007/PartnerControls"/>
    <ds:schemaRef ds:uri="be2ea081-3ee0-4e70-9eaf-23d1765519a1"/>
    <ds:schemaRef ds:uri="http://schemas.microsoft.com/sharepoint/v3"/>
    <ds:schemaRef ds:uri="http://www.w3.org/XML/1998/namespace"/>
    <ds:schemaRef ds:uri="http://purl.org/dc/terms/"/>
    <ds:schemaRef ds:uri="5fc3bb3c-a60a-4e21-b356-ee9f62ac1265"/>
    <ds:schemaRef ds:uri="4541cc3c-3c8a-4aeb-a424-9c94cac8aacf"/>
  </ds:schemaRefs>
</ds:datastoreItem>
</file>

<file path=customXml/itemProps2.xml><?xml version="1.0" encoding="utf-8"?>
<ds:datastoreItem xmlns:ds="http://schemas.openxmlformats.org/officeDocument/2006/customXml" ds:itemID="{0867FF5A-9E45-4734-8760-D12A3B6522EE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849F0125-E29C-4E40-A14F-CE22495591F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541cc3c-3c8a-4aeb-a424-9c94cac8aacf"/>
    <ds:schemaRef ds:uri="5fc3bb3c-a60a-4e21-b356-ee9f62ac1265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3252</TotalTime>
  <Words>542</Words>
  <Application>Microsoft Office PowerPoint</Application>
  <PresentationFormat>Widescreen</PresentationFormat>
  <Paragraphs>114</Paragraphs>
  <Slides>11</Slides>
  <Notes>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Office Theme</vt:lpstr>
      <vt:lpstr>Building Your Connected Worker Capability Nymi Professional Services </vt:lpstr>
      <vt:lpstr>GAMP5 Validation Phases</vt:lpstr>
      <vt:lpstr>GAMP5 Validation documents for phases</vt:lpstr>
      <vt:lpstr>URS</vt:lpstr>
      <vt:lpstr>FS</vt:lpstr>
      <vt:lpstr>CS</vt:lpstr>
      <vt:lpstr>IQ</vt:lpstr>
      <vt:lpstr>OQ</vt:lpstr>
      <vt:lpstr>PQ</vt:lpstr>
      <vt:lpstr>Traceability Matrix</vt:lpstr>
      <vt:lpstr>Questions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Debbie Redmond (she/her)</cp:lastModifiedBy>
  <cp:revision>166</cp:revision>
  <dcterms:created xsi:type="dcterms:W3CDTF">2018-07-12T14:25:19Z</dcterms:created>
  <dcterms:modified xsi:type="dcterms:W3CDTF">2023-11-28T18:57:58Z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0x0101003360A5040C291042A82A629FC0D4F239</vt:lpwstr>
  </property>
  <property fmtid="{D5CDD505-2E9C-101B-9397-08002B2CF9AE}" pid="3" name="xd_ProgID">
    <vt:lpwstr/>
  </property>
  <property fmtid="{D5CDD505-2E9C-101B-9397-08002B2CF9AE}" pid="4" name="_SourceUrl">
    <vt:lpwstr/>
  </property>
  <property fmtid="{D5CDD505-2E9C-101B-9397-08002B2CF9AE}" pid="5" name="_SharedFileIndex">
    <vt:lpwstr/>
  </property>
  <property fmtid="{D5CDD505-2E9C-101B-9397-08002B2CF9AE}" pid="6" name="ComplianceAssetId">
    <vt:lpwstr/>
  </property>
  <property fmtid="{D5CDD505-2E9C-101B-9397-08002B2CF9AE}" pid="7" name="TemplateUrl">
    <vt:lpwstr/>
  </property>
  <property fmtid="{D5CDD505-2E9C-101B-9397-08002B2CF9AE}" pid="8" name="_ExtendedDescription">
    <vt:lpwstr/>
  </property>
  <property fmtid="{D5CDD505-2E9C-101B-9397-08002B2CF9AE}" pid="9" name="TriggerFlowInfo">
    <vt:lpwstr/>
  </property>
  <property fmtid="{D5CDD505-2E9C-101B-9397-08002B2CF9AE}" pid="10" name="xd_Signature">
    <vt:bool>false</vt:bool>
  </property>
  <property fmtid="{D5CDD505-2E9C-101B-9397-08002B2CF9AE}" pid="11" name="MediaServiceImageTags">
    <vt:lpwstr/>
  </property>
</Properties>
</file>